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73" r:id="rId4"/>
  </p:sldMasterIdLst>
  <p:notesMasterIdLst>
    <p:notesMasterId r:id="rId8"/>
  </p:notesMasterIdLst>
  <p:sldIdLst>
    <p:sldId id="257" r:id="rId5"/>
    <p:sldId id="267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lr5Sl+PtkIAMKJRIDCQ3Og==" hashData="X8nZIcjYl/5q4YJ9gl0hPmcEdYh4k7vmVgoDTiisrHlYbSlQ3BLkJ6/07XyPa3RIm8jXb1InirpIEC9+F3kJlA=="/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3F2B"/>
    <a:srgbClr val="F8D22F"/>
    <a:srgbClr val="2B3922"/>
    <a:srgbClr val="FCF7F1"/>
    <a:srgbClr val="344529"/>
    <a:srgbClr val="2E3722"/>
    <a:srgbClr val="B8D233"/>
    <a:srgbClr val="5CC6D6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07ECE0-57BC-49DA-B7F8-3959B4CF5557}" v="151" dt="2020-09-15T03:04:28.9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169" autoAdjust="0"/>
    <p:restoredTop sz="95706" autoAdjust="0"/>
  </p:normalViewPr>
  <p:slideViewPr>
    <p:cSldViewPr snapToGrid="0">
      <p:cViewPr>
        <p:scale>
          <a:sx n="100" d="100"/>
          <a:sy n="100" d="100"/>
        </p:scale>
        <p:origin x="384" y="2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391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2E3E24-1ECD-4782-A33C-06CA0EEBDA32}" type="datetimeFigureOut">
              <a:rPr lang="en-AU" smtClean="0"/>
              <a:t>15/09/2020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626EE-CD64-4B87-8E96-C7EEBEB7E7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4428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Created by: Phil Lovell - SFIA Accredited Consultant</a:t>
            </a:r>
          </a:p>
          <a:p>
            <a:r>
              <a:rPr lang="en-AU" dirty="0"/>
              <a:t>Date 15 September 2020</a:t>
            </a:r>
          </a:p>
          <a:p>
            <a:endParaRPr lang="en-AU" dirty="0"/>
          </a:p>
          <a:p>
            <a:r>
              <a:rPr lang="en-AU" dirty="0"/>
              <a:t>Reviewed by: Penny Coulter - SFIA Accredited Consultant</a:t>
            </a:r>
          </a:p>
          <a:p>
            <a:r>
              <a:rPr lang="en-AU" dirty="0"/>
              <a:t>Date 15 September 2020</a:t>
            </a:r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7626EE-CD64-4B87-8E96-C7EEBEB7E74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3186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Use the buttons to toggle highlighting and hiding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7626EE-CD64-4B87-8E96-C7EEBEB7E74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4536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dirty="0"/>
              <a:t>Use the buttons to toggle highlighting and hiding text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7626EE-CD64-4B87-8E96-C7EEBEB7E740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89555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9/15/2020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9/15/2020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A6F8BC1-ACA4-4544-8CEB-6F686A25B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ct image">
            <a:extLst>
              <a:ext uri="{FF2B5EF4-FFF2-40B4-BE49-F238E27FC236}">
                <a16:creationId xmlns:a16="http://schemas.microsoft.com/office/drawing/2014/main" id="{252C59FC-F619-4D93-8CA8-7F7796219BD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7" r="4988"/>
          <a:stretch/>
        </p:blipFill>
        <p:spPr>
          <a:xfrm>
            <a:off x="20" y="10"/>
            <a:ext cx="5666507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6527" y="0"/>
            <a:ext cx="6525472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84895" y="320040"/>
            <a:ext cx="5888736" cy="6217920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4529" y="1348844"/>
            <a:ext cx="5409468" cy="3042706"/>
          </a:xfrm>
        </p:spPr>
        <p:txBody>
          <a:bodyPr>
            <a:normAutofit/>
          </a:bodyPr>
          <a:lstStyle/>
          <a:p>
            <a:r>
              <a:rPr lang="en-US" sz="6000" cap="none" dirty="0" err="1">
                <a:solidFill>
                  <a:schemeClr val="tx1"/>
                </a:solidFill>
              </a:rPr>
              <a:t>Behavioural</a:t>
            </a:r>
            <a:r>
              <a:rPr lang="en-US" sz="6000" cap="none" dirty="0">
                <a:solidFill>
                  <a:schemeClr val="tx1"/>
                </a:solidFill>
              </a:rPr>
              <a:t> </a:t>
            </a:r>
            <a:br>
              <a:rPr lang="en-US" sz="6000" cap="none" dirty="0">
                <a:solidFill>
                  <a:schemeClr val="tx1"/>
                </a:solidFill>
              </a:rPr>
            </a:br>
            <a:r>
              <a:rPr lang="en-US" sz="6000" cap="none" dirty="0">
                <a:solidFill>
                  <a:schemeClr val="tx1"/>
                </a:solidFill>
              </a:rPr>
              <a:t>Factors</a:t>
            </a:r>
            <a:br>
              <a:rPr lang="en-US" sz="6000" cap="none" dirty="0">
                <a:solidFill>
                  <a:schemeClr val="tx1"/>
                </a:solidFill>
              </a:rPr>
            </a:br>
            <a:r>
              <a:rPr lang="en-US" sz="2000" cap="none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(SFIA v7)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24529" y="4038291"/>
            <a:ext cx="5409468" cy="95097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Phil Lovell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SFIA Accredited Consultant</a:t>
            </a:r>
          </a:p>
          <a:p>
            <a:pPr>
              <a:spcAft>
                <a:spcPts val="6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B71B62F1-D3CB-4D76-B3CE-B9B18F41D6DB}"/>
              </a:ext>
            </a:extLst>
          </p:cNvPr>
          <p:cNvSpPr txBox="1">
            <a:spLocks/>
          </p:cNvSpPr>
          <p:nvPr/>
        </p:nvSpPr>
        <p:spPr>
          <a:xfrm>
            <a:off x="6098326" y="5451399"/>
            <a:ext cx="5535671" cy="950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800" kern="1200" spc="8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is an interactive PPT.  </a:t>
            </a:r>
          </a:p>
          <a:p>
            <a:r>
              <a:rPr lang="en-AU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View in Presentation mode to activate buttons. Press buttons to toggle text highlighting on and off.</a:t>
            </a:r>
          </a:p>
          <a:p>
            <a:endParaRPr lang="en-AU" i="1" dirty="0">
              <a:solidFill>
                <a:schemeClr val="accent4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75144CDE-2EA5-47D8-A6FE-99D9643286E6}"/>
              </a:ext>
            </a:extLst>
          </p:cNvPr>
          <p:cNvSpPr/>
          <p:nvPr/>
        </p:nvSpPr>
        <p:spPr>
          <a:xfrm>
            <a:off x="7434263" y="4153840"/>
            <a:ext cx="514350" cy="799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0C613C-1F05-4534-B4EB-08D5AEDEDD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217" y="-6322"/>
            <a:ext cx="9728410" cy="6858000"/>
          </a:xfrm>
          <a:prstGeom prst="rect">
            <a:avLst/>
          </a:prstGeom>
          <a:solidFill>
            <a:schemeClr val="accent4">
              <a:lumMod val="75000"/>
              <a:alpha val="33000"/>
            </a:schemeClr>
          </a:solidFill>
          <a:ln w="12700"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A28A3B4-1EB7-4F7A-842A-0D707AE5310D}"/>
              </a:ext>
            </a:extLst>
          </p:cNvPr>
          <p:cNvSpPr/>
          <p:nvPr/>
        </p:nvSpPr>
        <p:spPr>
          <a:xfrm>
            <a:off x="9719574" y="0"/>
            <a:ext cx="2551505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E83C941E-CAF6-417D-84C4-18DF5A6EDA2B}"/>
              </a:ext>
            </a:extLst>
          </p:cNvPr>
          <p:cNvSpPr/>
          <p:nvPr/>
        </p:nvSpPr>
        <p:spPr>
          <a:xfrm>
            <a:off x="6901732" y="2868507"/>
            <a:ext cx="1269977" cy="171048"/>
          </a:xfrm>
          <a:custGeom>
            <a:avLst/>
            <a:gdLst>
              <a:gd name="connsiteX0" fmla="*/ 0 w 1240404"/>
              <a:gd name="connsiteY0" fmla="*/ 0 h 159026"/>
              <a:gd name="connsiteX1" fmla="*/ 1240404 w 1240404"/>
              <a:gd name="connsiteY1" fmla="*/ 0 h 159026"/>
              <a:gd name="connsiteX2" fmla="*/ 1240404 w 1240404"/>
              <a:gd name="connsiteY2" fmla="*/ 151075 h 159026"/>
              <a:gd name="connsiteX3" fmla="*/ 7951 w 1240404"/>
              <a:gd name="connsiteY3" fmla="*/ 159026 h 159026"/>
              <a:gd name="connsiteX4" fmla="*/ 0 w 1240404"/>
              <a:gd name="connsiteY4" fmla="*/ 0 h 159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40404" h="159026">
                <a:moveTo>
                  <a:pt x="0" y="0"/>
                </a:moveTo>
                <a:lnTo>
                  <a:pt x="1240404" y="0"/>
                </a:lnTo>
                <a:lnTo>
                  <a:pt x="1240404" y="151075"/>
                </a:lnTo>
                <a:lnTo>
                  <a:pt x="7951" y="159026"/>
                </a:lnTo>
                <a:lnTo>
                  <a:pt x="0" y="0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DDB1003-2315-4C49-BA8F-7D7B4590055A}"/>
              </a:ext>
            </a:extLst>
          </p:cNvPr>
          <p:cNvSpPr/>
          <p:nvPr/>
        </p:nvSpPr>
        <p:spPr>
          <a:xfrm>
            <a:off x="200025" y="1990723"/>
            <a:ext cx="1295400" cy="161927"/>
          </a:xfrm>
          <a:custGeom>
            <a:avLst/>
            <a:gdLst>
              <a:gd name="connsiteX0" fmla="*/ 471488 w 1281113"/>
              <a:gd name="connsiteY0" fmla="*/ 4765 h 161927"/>
              <a:gd name="connsiteX1" fmla="*/ 471488 w 1281113"/>
              <a:gd name="connsiteY1" fmla="*/ 4765 h 161927"/>
              <a:gd name="connsiteX2" fmla="*/ 533400 w 1281113"/>
              <a:gd name="connsiteY2" fmla="*/ 2 h 161927"/>
              <a:gd name="connsiteX3" fmla="*/ 1276350 w 1281113"/>
              <a:gd name="connsiteY3" fmla="*/ 4765 h 161927"/>
              <a:gd name="connsiteX4" fmla="*/ 1281113 w 1281113"/>
              <a:gd name="connsiteY4" fmla="*/ 161927 h 161927"/>
              <a:gd name="connsiteX5" fmla="*/ 4763 w 1281113"/>
              <a:gd name="connsiteY5" fmla="*/ 161927 h 161927"/>
              <a:gd name="connsiteX6" fmla="*/ 0 w 1281113"/>
              <a:gd name="connsiteY6" fmla="*/ 76202 h 161927"/>
              <a:gd name="connsiteX7" fmla="*/ 476250 w 1281113"/>
              <a:gd name="connsiteY7" fmla="*/ 76202 h 161927"/>
              <a:gd name="connsiteX8" fmla="*/ 471488 w 1281113"/>
              <a:gd name="connsiteY8" fmla="*/ 4765 h 161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1113" h="161927">
                <a:moveTo>
                  <a:pt x="471488" y="4765"/>
                </a:moveTo>
                <a:lnTo>
                  <a:pt x="471488" y="4765"/>
                </a:lnTo>
                <a:cubicBezTo>
                  <a:pt x="527037" y="-285"/>
                  <a:pt x="506341" y="2"/>
                  <a:pt x="533400" y="2"/>
                </a:cubicBezTo>
                <a:lnTo>
                  <a:pt x="1276350" y="4765"/>
                </a:lnTo>
                <a:lnTo>
                  <a:pt x="1281113" y="161927"/>
                </a:lnTo>
                <a:lnTo>
                  <a:pt x="4763" y="161927"/>
                </a:lnTo>
                <a:lnTo>
                  <a:pt x="0" y="76202"/>
                </a:lnTo>
                <a:lnTo>
                  <a:pt x="476250" y="76202"/>
                </a:lnTo>
                <a:lnTo>
                  <a:pt x="471488" y="4765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C49EF84-3D71-4E9B-BA29-FB6CF5AFE458}"/>
              </a:ext>
            </a:extLst>
          </p:cNvPr>
          <p:cNvSpPr/>
          <p:nvPr/>
        </p:nvSpPr>
        <p:spPr>
          <a:xfrm>
            <a:off x="200025" y="2262188"/>
            <a:ext cx="1276351" cy="1195387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46631CFA-A4D1-40F1-A746-449822AFC724}"/>
              </a:ext>
            </a:extLst>
          </p:cNvPr>
          <p:cNvSpPr/>
          <p:nvPr/>
        </p:nvSpPr>
        <p:spPr>
          <a:xfrm>
            <a:off x="1543340" y="3024569"/>
            <a:ext cx="1252537" cy="1220833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07F421D6-6289-4FB7-916E-BF6FF1D69689}"/>
              </a:ext>
            </a:extLst>
          </p:cNvPr>
          <p:cNvSpPr/>
          <p:nvPr/>
        </p:nvSpPr>
        <p:spPr>
          <a:xfrm>
            <a:off x="2861972" y="3661321"/>
            <a:ext cx="1276351" cy="1789401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009C0387-D9A3-406D-AE5B-3B7FC5C64E08}"/>
              </a:ext>
            </a:extLst>
          </p:cNvPr>
          <p:cNvSpPr/>
          <p:nvPr/>
        </p:nvSpPr>
        <p:spPr>
          <a:xfrm>
            <a:off x="4221352" y="4152902"/>
            <a:ext cx="1276351" cy="1543048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9EC2F6D-D41F-4A98-A37B-1EF1B2228B45}"/>
              </a:ext>
            </a:extLst>
          </p:cNvPr>
          <p:cNvSpPr/>
          <p:nvPr/>
        </p:nvSpPr>
        <p:spPr>
          <a:xfrm>
            <a:off x="6896099" y="3758362"/>
            <a:ext cx="1285132" cy="310773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499081C2-2412-477D-A8EA-B7744FF0EBEF}"/>
              </a:ext>
            </a:extLst>
          </p:cNvPr>
          <p:cNvSpPr/>
          <p:nvPr/>
        </p:nvSpPr>
        <p:spPr>
          <a:xfrm>
            <a:off x="8215889" y="908426"/>
            <a:ext cx="1308534" cy="572579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5" name="Freeform: Shape 104">
            <a:extLst>
              <a:ext uri="{FF2B5EF4-FFF2-40B4-BE49-F238E27FC236}">
                <a16:creationId xmlns:a16="http://schemas.microsoft.com/office/drawing/2014/main" id="{512A5B87-8F8D-4E6D-B2EE-17FD456158E3}"/>
              </a:ext>
            </a:extLst>
          </p:cNvPr>
          <p:cNvSpPr/>
          <p:nvPr/>
        </p:nvSpPr>
        <p:spPr>
          <a:xfrm>
            <a:off x="225500" y="899537"/>
            <a:ext cx="1257300" cy="252412"/>
          </a:xfrm>
          <a:custGeom>
            <a:avLst/>
            <a:gdLst>
              <a:gd name="connsiteX0" fmla="*/ 742950 w 1257300"/>
              <a:gd name="connsiteY0" fmla="*/ 4762 h 252412"/>
              <a:gd name="connsiteX1" fmla="*/ 1257300 w 1257300"/>
              <a:gd name="connsiteY1" fmla="*/ 0 h 252412"/>
              <a:gd name="connsiteX2" fmla="*/ 1257300 w 1257300"/>
              <a:gd name="connsiteY2" fmla="*/ 161925 h 252412"/>
              <a:gd name="connsiteX3" fmla="*/ 676275 w 1257300"/>
              <a:gd name="connsiteY3" fmla="*/ 166687 h 252412"/>
              <a:gd name="connsiteX4" fmla="*/ 676275 w 1257300"/>
              <a:gd name="connsiteY4" fmla="*/ 252412 h 252412"/>
              <a:gd name="connsiteX5" fmla="*/ 0 w 1257300"/>
              <a:gd name="connsiteY5" fmla="*/ 242887 h 252412"/>
              <a:gd name="connsiteX6" fmla="*/ 0 w 1257300"/>
              <a:gd name="connsiteY6" fmla="*/ 85725 h 252412"/>
              <a:gd name="connsiteX7" fmla="*/ 747712 w 1257300"/>
              <a:gd name="connsiteY7" fmla="*/ 95250 h 252412"/>
              <a:gd name="connsiteX8" fmla="*/ 742950 w 1257300"/>
              <a:gd name="connsiteY8" fmla="*/ 4762 h 252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7300" h="252412">
                <a:moveTo>
                  <a:pt x="742950" y="4762"/>
                </a:moveTo>
                <a:lnTo>
                  <a:pt x="1257300" y="0"/>
                </a:lnTo>
                <a:lnTo>
                  <a:pt x="1257300" y="161925"/>
                </a:lnTo>
                <a:lnTo>
                  <a:pt x="676275" y="166687"/>
                </a:lnTo>
                <a:lnTo>
                  <a:pt x="676275" y="252412"/>
                </a:lnTo>
                <a:lnTo>
                  <a:pt x="0" y="242887"/>
                </a:lnTo>
                <a:lnTo>
                  <a:pt x="0" y="85725"/>
                </a:lnTo>
                <a:lnTo>
                  <a:pt x="747712" y="95250"/>
                </a:lnTo>
                <a:lnTo>
                  <a:pt x="742950" y="4762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7" name="Freeform: Shape 106">
            <a:extLst>
              <a:ext uri="{FF2B5EF4-FFF2-40B4-BE49-F238E27FC236}">
                <a16:creationId xmlns:a16="http://schemas.microsoft.com/office/drawing/2014/main" id="{D580DCA9-07C5-4C5A-A1C6-689ACB88BA1D}"/>
              </a:ext>
            </a:extLst>
          </p:cNvPr>
          <p:cNvSpPr/>
          <p:nvPr/>
        </p:nvSpPr>
        <p:spPr>
          <a:xfrm>
            <a:off x="1547813" y="914400"/>
            <a:ext cx="1281112" cy="161925"/>
          </a:xfrm>
          <a:custGeom>
            <a:avLst/>
            <a:gdLst>
              <a:gd name="connsiteX0" fmla="*/ 890587 w 1281112"/>
              <a:gd name="connsiteY0" fmla="*/ 0 h 161925"/>
              <a:gd name="connsiteX1" fmla="*/ 1281112 w 1281112"/>
              <a:gd name="connsiteY1" fmla="*/ 0 h 161925"/>
              <a:gd name="connsiteX2" fmla="*/ 1281112 w 1281112"/>
              <a:gd name="connsiteY2" fmla="*/ 161925 h 161925"/>
              <a:gd name="connsiteX3" fmla="*/ 0 w 1281112"/>
              <a:gd name="connsiteY3" fmla="*/ 152400 h 161925"/>
              <a:gd name="connsiteX4" fmla="*/ 0 w 1281112"/>
              <a:gd name="connsiteY4" fmla="*/ 80963 h 161925"/>
              <a:gd name="connsiteX5" fmla="*/ 895350 w 1281112"/>
              <a:gd name="connsiteY5" fmla="*/ 90488 h 161925"/>
              <a:gd name="connsiteX6" fmla="*/ 890587 w 1281112"/>
              <a:gd name="connsiteY6" fmla="*/ 0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112" h="161925">
                <a:moveTo>
                  <a:pt x="890587" y="0"/>
                </a:moveTo>
                <a:lnTo>
                  <a:pt x="1281112" y="0"/>
                </a:lnTo>
                <a:lnTo>
                  <a:pt x="1281112" y="161925"/>
                </a:lnTo>
                <a:lnTo>
                  <a:pt x="0" y="152400"/>
                </a:lnTo>
                <a:lnTo>
                  <a:pt x="0" y="80963"/>
                </a:lnTo>
                <a:lnTo>
                  <a:pt x="895350" y="90488"/>
                </a:lnTo>
                <a:lnTo>
                  <a:pt x="890587" y="0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45CDDF01-7C13-4878-B693-B60EA4B4FEF4}"/>
              </a:ext>
            </a:extLst>
          </p:cNvPr>
          <p:cNvSpPr/>
          <p:nvPr/>
        </p:nvSpPr>
        <p:spPr>
          <a:xfrm>
            <a:off x="2856924" y="910083"/>
            <a:ext cx="1252537" cy="247650"/>
          </a:xfrm>
          <a:custGeom>
            <a:avLst/>
            <a:gdLst>
              <a:gd name="connsiteX0" fmla="*/ 890587 w 1252537"/>
              <a:gd name="connsiteY0" fmla="*/ 0 h 247650"/>
              <a:gd name="connsiteX1" fmla="*/ 1252537 w 1252537"/>
              <a:gd name="connsiteY1" fmla="*/ 4763 h 247650"/>
              <a:gd name="connsiteX2" fmla="*/ 1252537 w 1252537"/>
              <a:gd name="connsiteY2" fmla="*/ 161925 h 247650"/>
              <a:gd name="connsiteX3" fmla="*/ 962025 w 1252537"/>
              <a:gd name="connsiteY3" fmla="*/ 166688 h 247650"/>
              <a:gd name="connsiteX4" fmla="*/ 952500 w 1252537"/>
              <a:gd name="connsiteY4" fmla="*/ 247650 h 247650"/>
              <a:gd name="connsiteX5" fmla="*/ 0 w 1252537"/>
              <a:gd name="connsiteY5" fmla="*/ 247650 h 247650"/>
              <a:gd name="connsiteX6" fmla="*/ 4762 w 1252537"/>
              <a:gd name="connsiteY6" fmla="*/ 85725 h 247650"/>
              <a:gd name="connsiteX7" fmla="*/ 904875 w 1252537"/>
              <a:gd name="connsiteY7" fmla="*/ 90488 h 247650"/>
              <a:gd name="connsiteX8" fmla="*/ 890587 w 1252537"/>
              <a:gd name="connsiteY8" fmla="*/ 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2537" h="247650">
                <a:moveTo>
                  <a:pt x="890587" y="0"/>
                </a:moveTo>
                <a:lnTo>
                  <a:pt x="1252537" y="4763"/>
                </a:lnTo>
                <a:lnTo>
                  <a:pt x="1252537" y="161925"/>
                </a:lnTo>
                <a:lnTo>
                  <a:pt x="962025" y="166688"/>
                </a:lnTo>
                <a:lnTo>
                  <a:pt x="952500" y="247650"/>
                </a:lnTo>
                <a:lnTo>
                  <a:pt x="0" y="247650"/>
                </a:lnTo>
                <a:lnTo>
                  <a:pt x="4762" y="85725"/>
                </a:lnTo>
                <a:lnTo>
                  <a:pt x="904875" y="90488"/>
                </a:lnTo>
                <a:lnTo>
                  <a:pt x="890587" y="0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F339F6D5-0AE1-46F4-AC9F-D95E24A626BC}"/>
              </a:ext>
            </a:extLst>
          </p:cNvPr>
          <p:cNvSpPr/>
          <p:nvPr/>
        </p:nvSpPr>
        <p:spPr>
          <a:xfrm>
            <a:off x="2878355" y="1314896"/>
            <a:ext cx="1252537" cy="161925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E35ABA7C-FA4C-4E90-9C80-8F7926632EB5}"/>
              </a:ext>
            </a:extLst>
          </p:cNvPr>
          <p:cNvSpPr/>
          <p:nvPr/>
        </p:nvSpPr>
        <p:spPr>
          <a:xfrm>
            <a:off x="2864253" y="1081088"/>
            <a:ext cx="1257300" cy="242887"/>
          </a:xfrm>
          <a:custGeom>
            <a:avLst/>
            <a:gdLst>
              <a:gd name="connsiteX0" fmla="*/ 966787 w 1257300"/>
              <a:gd name="connsiteY0" fmla="*/ 0 h 242887"/>
              <a:gd name="connsiteX1" fmla="*/ 1257300 w 1257300"/>
              <a:gd name="connsiteY1" fmla="*/ 9525 h 242887"/>
              <a:gd name="connsiteX2" fmla="*/ 1257300 w 1257300"/>
              <a:gd name="connsiteY2" fmla="*/ 233362 h 242887"/>
              <a:gd name="connsiteX3" fmla="*/ 0 w 1257300"/>
              <a:gd name="connsiteY3" fmla="*/ 242887 h 242887"/>
              <a:gd name="connsiteX4" fmla="*/ 4762 w 1257300"/>
              <a:gd name="connsiteY4" fmla="*/ 80962 h 242887"/>
              <a:gd name="connsiteX5" fmla="*/ 966787 w 1257300"/>
              <a:gd name="connsiteY5" fmla="*/ 80962 h 242887"/>
              <a:gd name="connsiteX6" fmla="*/ 966787 w 1257300"/>
              <a:gd name="connsiteY6" fmla="*/ 0 h 242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57300" h="242887">
                <a:moveTo>
                  <a:pt x="966787" y="0"/>
                </a:moveTo>
                <a:lnTo>
                  <a:pt x="1257300" y="9525"/>
                </a:lnTo>
                <a:lnTo>
                  <a:pt x="1257300" y="233362"/>
                </a:lnTo>
                <a:lnTo>
                  <a:pt x="0" y="242887"/>
                </a:lnTo>
                <a:lnTo>
                  <a:pt x="4762" y="80962"/>
                </a:lnTo>
                <a:lnTo>
                  <a:pt x="966787" y="80962"/>
                </a:lnTo>
                <a:lnTo>
                  <a:pt x="966787" y="0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F644260D-962D-4DC5-B1A8-162868F98094}"/>
              </a:ext>
            </a:extLst>
          </p:cNvPr>
          <p:cNvSpPr/>
          <p:nvPr/>
        </p:nvSpPr>
        <p:spPr>
          <a:xfrm>
            <a:off x="6895253" y="909737"/>
            <a:ext cx="1228758" cy="499864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E65C8FD8-ABF1-4223-AD35-3822E492AF29}"/>
              </a:ext>
            </a:extLst>
          </p:cNvPr>
          <p:cNvSpPr/>
          <p:nvPr/>
        </p:nvSpPr>
        <p:spPr>
          <a:xfrm>
            <a:off x="5551085" y="2707248"/>
            <a:ext cx="1267472" cy="750327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056C5707-5DFC-457A-891D-F5EE6DAD8433}"/>
              </a:ext>
            </a:extLst>
          </p:cNvPr>
          <p:cNvSpPr/>
          <p:nvPr/>
        </p:nvSpPr>
        <p:spPr>
          <a:xfrm>
            <a:off x="5562600" y="4410074"/>
            <a:ext cx="1271298" cy="2314575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4490E246-DAF7-4DB0-9ABB-CFA7B8A65F4F}"/>
              </a:ext>
            </a:extLst>
          </p:cNvPr>
          <p:cNvSpPr/>
          <p:nvPr/>
        </p:nvSpPr>
        <p:spPr>
          <a:xfrm>
            <a:off x="6892371" y="4577821"/>
            <a:ext cx="1271298" cy="983607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57DAA409-6094-4A48-9FFB-19D2AF423CDD}"/>
              </a:ext>
            </a:extLst>
          </p:cNvPr>
          <p:cNvSpPr/>
          <p:nvPr/>
        </p:nvSpPr>
        <p:spPr>
          <a:xfrm>
            <a:off x="8221023" y="1582280"/>
            <a:ext cx="1311079" cy="728612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169F47F0-379E-49D2-86A2-AB85AFF280C4}"/>
              </a:ext>
            </a:extLst>
          </p:cNvPr>
          <p:cNvSpPr/>
          <p:nvPr/>
        </p:nvSpPr>
        <p:spPr>
          <a:xfrm>
            <a:off x="209550" y="1266827"/>
            <a:ext cx="1273250" cy="214177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8" name="Freeform: Shape 177">
            <a:extLst>
              <a:ext uri="{FF2B5EF4-FFF2-40B4-BE49-F238E27FC236}">
                <a16:creationId xmlns:a16="http://schemas.microsoft.com/office/drawing/2014/main" id="{10A25E71-A86D-4735-8A05-B1500002170B}"/>
              </a:ext>
            </a:extLst>
          </p:cNvPr>
          <p:cNvSpPr/>
          <p:nvPr/>
        </p:nvSpPr>
        <p:spPr>
          <a:xfrm>
            <a:off x="6905625" y="2705100"/>
            <a:ext cx="1271588" cy="157163"/>
          </a:xfrm>
          <a:custGeom>
            <a:avLst/>
            <a:gdLst>
              <a:gd name="connsiteX0" fmla="*/ 581025 w 1271588"/>
              <a:gd name="connsiteY0" fmla="*/ 0 h 157163"/>
              <a:gd name="connsiteX1" fmla="*/ 1266825 w 1271588"/>
              <a:gd name="connsiteY1" fmla="*/ 9525 h 157163"/>
              <a:gd name="connsiteX2" fmla="*/ 1271588 w 1271588"/>
              <a:gd name="connsiteY2" fmla="*/ 157163 h 157163"/>
              <a:gd name="connsiteX3" fmla="*/ 0 w 1271588"/>
              <a:gd name="connsiteY3" fmla="*/ 157163 h 157163"/>
              <a:gd name="connsiteX4" fmla="*/ 9525 w 1271588"/>
              <a:gd name="connsiteY4" fmla="*/ 85725 h 157163"/>
              <a:gd name="connsiteX5" fmla="*/ 595313 w 1271588"/>
              <a:gd name="connsiteY5" fmla="*/ 85725 h 157163"/>
              <a:gd name="connsiteX6" fmla="*/ 581025 w 1271588"/>
              <a:gd name="connsiteY6" fmla="*/ 0 h 15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1588" h="157163">
                <a:moveTo>
                  <a:pt x="581025" y="0"/>
                </a:moveTo>
                <a:lnTo>
                  <a:pt x="1266825" y="9525"/>
                </a:lnTo>
                <a:lnTo>
                  <a:pt x="1271588" y="157163"/>
                </a:lnTo>
                <a:lnTo>
                  <a:pt x="0" y="157163"/>
                </a:lnTo>
                <a:lnTo>
                  <a:pt x="9525" y="85725"/>
                </a:lnTo>
                <a:lnTo>
                  <a:pt x="595313" y="85725"/>
                </a:lnTo>
                <a:lnTo>
                  <a:pt x="581025" y="0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179" name="Freeform: Shape 178">
            <a:extLst>
              <a:ext uri="{FF2B5EF4-FFF2-40B4-BE49-F238E27FC236}">
                <a16:creationId xmlns:a16="http://schemas.microsoft.com/office/drawing/2014/main" id="{599D09E3-DD62-4A89-8187-E5709F301F25}"/>
              </a:ext>
            </a:extLst>
          </p:cNvPr>
          <p:cNvSpPr/>
          <p:nvPr/>
        </p:nvSpPr>
        <p:spPr>
          <a:xfrm>
            <a:off x="8239125" y="2433638"/>
            <a:ext cx="1262063" cy="257175"/>
          </a:xfrm>
          <a:custGeom>
            <a:avLst/>
            <a:gdLst>
              <a:gd name="connsiteX0" fmla="*/ 4763 w 1262063"/>
              <a:gd name="connsiteY0" fmla="*/ 4762 h 257175"/>
              <a:gd name="connsiteX1" fmla="*/ 1262063 w 1262063"/>
              <a:gd name="connsiteY1" fmla="*/ 0 h 257175"/>
              <a:gd name="connsiteX2" fmla="*/ 1262063 w 1262063"/>
              <a:gd name="connsiteY2" fmla="*/ 171450 h 257175"/>
              <a:gd name="connsiteX3" fmla="*/ 938213 w 1262063"/>
              <a:gd name="connsiteY3" fmla="*/ 180975 h 257175"/>
              <a:gd name="connsiteX4" fmla="*/ 938213 w 1262063"/>
              <a:gd name="connsiteY4" fmla="*/ 252412 h 257175"/>
              <a:gd name="connsiteX5" fmla="*/ 0 w 1262063"/>
              <a:gd name="connsiteY5" fmla="*/ 257175 h 257175"/>
              <a:gd name="connsiteX6" fmla="*/ 4763 w 1262063"/>
              <a:gd name="connsiteY6" fmla="*/ 4762 h 257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2063" h="257175">
                <a:moveTo>
                  <a:pt x="4763" y="4762"/>
                </a:moveTo>
                <a:lnTo>
                  <a:pt x="1262063" y="0"/>
                </a:lnTo>
                <a:lnTo>
                  <a:pt x="1262063" y="171450"/>
                </a:lnTo>
                <a:lnTo>
                  <a:pt x="938213" y="180975"/>
                </a:lnTo>
                <a:lnTo>
                  <a:pt x="938213" y="252412"/>
                </a:lnTo>
                <a:lnTo>
                  <a:pt x="0" y="257175"/>
                </a:lnTo>
                <a:cubicBezTo>
                  <a:pt x="1588" y="173037"/>
                  <a:pt x="3175" y="88900"/>
                  <a:pt x="4763" y="4762"/>
                </a:cubicBez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F7167975-1435-4B3A-9038-0D73D831A3E6}"/>
              </a:ext>
            </a:extLst>
          </p:cNvPr>
          <p:cNvSpPr/>
          <p:nvPr/>
        </p:nvSpPr>
        <p:spPr>
          <a:xfrm>
            <a:off x="8224837" y="3818446"/>
            <a:ext cx="1303452" cy="1632276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196" name="Freeform: Shape 195">
            <a:extLst>
              <a:ext uri="{FF2B5EF4-FFF2-40B4-BE49-F238E27FC236}">
                <a16:creationId xmlns:a16="http://schemas.microsoft.com/office/drawing/2014/main" id="{C77B7C41-A60B-4830-9C68-085A3E8FC5D9}"/>
              </a:ext>
            </a:extLst>
          </p:cNvPr>
          <p:cNvSpPr/>
          <p:nvPr/>
        </p:nvSpPr>
        <p:spPr>
          <a:xfrm>
            <a:off x="1533525" y="2395537"/>
            <a:ext cx="1280820" cy="257175"/>
          </a:xfrm>
          <a:custGeom>
            <a:avLst/>
            <a:gdLst>
              <a:gd name="connsiteX0" fmla="*/ 0 w 1247775"/>
              <a:gd name="connsiteY0" fmla="*/ 4763 h 257175"/>
              <a:gd name="connsiteX1" fmla="*/ 1247775 w 1247775"/>
              <a:gd name="connsiteY1" fmla="*/ 0 h 257175"/>
              <a:gd name="connsiteX2" fmla="*/ 1243013 w 1247775"/>
              <a:gd name="connsiteY2" fmla="*/ 166688 h 257175"/>
              <a:gd name="connsiteX3" fmla="*/ 890588 w 1247775"/>
              <a:gd name="connsiteY3" fmla="*/ 166688 h 257175"/>
              <a:gd name="connsiteX4" fmla="*/ 890588 w 1247775"/>
              <a:gd name="connsiteY4" fmla="*/ 257175 h 257175"/>
              <a:gd name="connsiteX5" fmla="*/ 9525 w 1247775"/>
              <a:gd name="connsiteY5" fmla="*/ 257175 h 257175"/>
              <a:gd name="connsiteX6" fmla="*/ 0 w 1247775"/>
              <a:gd name="connsiteY6" fmla="*/ 4763 h 257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47775" h="257175">
                <a:moveTo>
                  <a:pt x="0" y="4763"/>
                </a:moveTo>
                <a:lnTo>
                  <a:pt x="1247775" y="0"/>
                </a:lnTo>
                <a:lnTo>
                  <a:pt x="1243013" y="166688"/>
                </a:lnTo>
                <a:lnTo>
                  <a:pt x="890588" y="166688"/>
                </a:lnTo>
                <a:lnTo>
                  <a:pt x="890588" y="257175"/>
                </a:lnTo>
                <a:lnTo>
                  <a:pt x="9525" y="257175"/>
                </a:lnTo>
                <a:lnTo>
                  <a:pt x="0" y="4763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198" name="Freeform: Shape 197">
            <a:extLst>
              <a:ext uri="{FF2B5EF4-FFF2-40B4-BE49-F238E27FC236}">
                <a16:creationId xmlns:a16="http://schemas.microsoft.com/office/drawing/2014/main" id="{E41BA5BC-A830-4925-BC7E-50B0A667E325}"/>
              </a:ext>
            </a:extLst>
          </p:cNvPr>
          <p:cNvSpPr/>
          <p:nvPr/>
        </p:nvSpPr>
        <p:spPr>
          <a:xfrm>
            <a:off x="1543050" y="2662238"/>
            <a:ext cx="1262063" cy="242887"/>
          </a:xfrm>
          <a:custGeom>
            <a:avLst/>
            <a:gdLst>
              <a:gd name="connsiteX0" fmla="*/ 823913 w 1262063"/>
              <a:gd name="connsiteY0" fmla="*/ 0 h 242887"/>
              <a:gd name="connsiteX1" fmla="*/ 1262063 w 1262063"/>
              <a:gd name="connsiteY1" fmla="*/ 4762 h 242887"/>
              <a:gd name="connsiteX2" fmla="*/ 1252538 w 1262063"/>
              <a:gd name="connsiteY2" fmla="*/ 238125 h 242887"/>
              <a:gd name="connsiteX3" fmla="*/ 4763 w 1262063"/>
              <a:gd name="connsiteY3" fmla="*/ 242887 h 242887"/>
              <a:gd name="connsiteX4" fmla="*/ 0 w 1262063"/>
              <a:gd name="connsiteY4" fmla="*/ 76200 h 242887"/>
              <a:gd name="connsiteX5" fmla="*/ 833438 w 1262063"/>
              <a:gd name="connsiteY5" fmla="*/ 71437 h 242887"/>
              <a:gd name="connsiteX6" fmla="*/ 823913 w 1262063"/>
              <a:gd name="connsiteY6" fmla="*/ 0 h 242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2063" h="242887">
                <a:moveTo>
                  <a:pt x="823913" y="0"/>
                </a:moveTo>
                <a:lnTo>
                  <a:pt x="1262063" y="4762"/>
                </a:lnTo>
                <a:lnTo>
                  <a:pt x="1252538" y="238125"/>
                </a:lnTo>
                <a:lnTo>
                  <a:pt x="4763" y="242887"/>
                </a:lnTo>
                <a:lnTo>
                  <a:pt x="0" y="76200"/>
                </a:lnTo>
                <a:lnTo>
                  <a:pt x="833438" y="71437"/>
                </a:lnTo>
                <a:lnTo>
                  <a:pt x="823913" y="0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199" name="Freeform: Shape 198">
            <a:extLst>
              <a:ext uri="{FF2B5EF4-FFF2-40B4-BE49-F238E27FC236}">
                <a16:creationId xmlns:a16="http://schemas.microsoft.com/office/drawing/2014/main" id="{6CBC0C9E-2EC9-4B0E-9527-2BCCF98456B0}"/>
              </a:ext>
            </a:extLst>
          </p:cNvPr>
          <p:cNvSpPr/>
          <p:nvPr/>
        </p:nvSpPr>
        <p:spPr>
          <a:xfrm>
            <a:off x="2869015" y="3224538"/>
            <a:ext cx="1285875" cy="171450"/>
          </a:xfrm>
          <a:custGeom>
            <a:avLst/>
            <a:gdLst>
              <a:gd name="connsiteX0" fmla="*/ 804862 w 1285875"/>
              <a:gd name="connsiteY0" fmla="*/ 0 h 171450"/>
              <a:gd name="connsiteX1" fmla="*/ 1285875 w 1285875"/>
              <a:gd name="connsiteY1" fmla="*/ 0 h 171450"/>
              <a:gd name="connsiteX2" fmla="*/ 1281112 w 1285875"/>
              <a:gd name="connsiteY2" fmla="*/ 85725 h 171450"/>
              <a:gd name="connsiteX3" fmla="*/ 1028700 w 1285875"/>
              <a:gd name="connsiteY3" fmla="*/ 85725 h 171450"/>
              <a:gd name="connsiteX4" fmla="*/ 1023937 w 1285875"/>
              <a:gd name="connsiteY4" fmla="*/ 166687 h 171450"/>
              <a:gd name="connsiteX5" fmla="*/ 0 w 1285875"/>
              <a:gd name="connsiteY5" fmla="*/ 171450 h 171450"/>
              <a:gd name="connsiteX6" fmla="*/ 0 w 1285875"/>
              <a:gd name="connsiteY6" fmla="*/ 80962 h 171450"/>
              <a:gd name="connsiteX7" fmla="*/ 823912 w 1285875"/>
              <a:gd name="connsiteY7" fmla="*/ 85725 h 171450"/>
              <a:gd name="connsiteX8" fmla="*/ 804862 w 1285875"/>
              <a:gd name="connsiteY8" fmla="*/ 0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5875" h="171450">
                <a:moveTo>
                  <a:pt x="804862" y="0"/>
                </a:moveTo>
                <a:lnTo>
                  <a:pt x="1285875" y="0"/>
                </a:lnTo>
                <a:lnTo>
                  <a:pt x="1281112" y="85725"/>
                </a:lnTo>
                <a:lnTo>
                  <a:pt x="1028700" y="85725"/>
                </a:lnTo>
                <a:lnTo>
                  <a:pt x="1023937" y="166687"/>
                </a:lnTo>
                <a:lnTo>
                  <a:pt x="0" y="171450"/>
                </a:lnTo>
                <a:lnTo>
                  <a:pt x="0" y="80962"/>
                </a:lnTo>
                <a:lnTo>
                  <a:pt x="823912" y="85725"/>
                </a:lnTo>
                <a:lnTo>
                  <a:pt x="804862" y="0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EAADA4DC-009C-4195-AA0D-25D681245C95}"/>
              </a:ext>
            </a:extLst>
          </p:cNvPr>
          <p:cNvSpPr/>
          <p:nvPr/>
        </p:nvSpPr>
        <p:spPr>
          <a:xfrm>
            <a:off x="2869015" y="3459957"/>
            <a:ext cx="1276351" cy="107805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201" name="Freeform: Shape 200">
            <a:extLst>
              <a:ext uri="{FF2B5EF4-FFF2-40B4-BE49-F238E27FC236}">
                <a16:creationId xmlns:a16="http://schemas.microsoft.com/office/drawing/2014/main" id="{BAD49E79-6119-4D96-966F-ADC30986249E}"/>
              </a:ext>
            </a:extLst>
          </p:cNvPr>
          <p:cNvSpPr/>
          <p:nvPr/>
        </p:nvSpPr>
        <p:spPr>
          <a:xfrm>
            <a:off x="4205288" y="3300413"/>
            <a:ext cx="1295400" cy="752475"/>
          </a:xfrm>
          <a:custGeom>
            <a:avLst/>
            <a:gdLst>
              <a:gd name="connsiteX0" fmla="*/ 533400 w 1295400"/>
              <a:gd name="connsiteY0" fmla="*/ 0 h 752475"/>
              <a:gd name="connsiteX1" fmla="*/ 1295400 w 1295400"/>
              <a:gd name="connsiteY1" fmla="*/ 0 h 752475"/>
              <a:gd name="connsiteX2" fmla="*/ 1295400 w 1295400"/>
              <a:gd name="connsiteY2" fmla="*/ 752475 h 752475"/>
              <a:gd name="connsiteX3" fmla="*/ 0 w 1295400"/>
              <a:gd name="connsiteY3" fmla="*/ 742950 h 752475"/>
              <a:gd name="connsiteX4" fmla="*/ 0 w 1295400"/>
              <a:gd name="connsiteY4" fmla="*/ 85725 h 752475"/>
              <a:gd name="connsiteX5" fmla="*/ 552450 w 1295400"/>
              <a:gd name="connsiteY5" fmla="*/ 90487 h 752475"/>
              <a:gd name="connsiteX6" fmla="*/ 533400 w 1295400"/>
              <a:gd name="connsiteY6" fmla="*/ 0 h 75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5400" h="752475">
                <a:moveTo>
                  <a:pt x="533400" y="0"/>
                </a:moveTo>
                <a:lnTo>
                  <a:pt x="1295400" y="0"/>
                </a:lnTo>
                <a:lnTo>
                  <a:pt x="1295400" y="752475"/>
                </a:lnTo>
                <a:lnTo>
                  <a:pt x="0" y="742950"/>
                </a:lnTo>
                <a:lnTo>
                  <a:pt x="0" y="85725"/>
                </a:lnTo>
                <a:lnTo>
                  <a:pt x="552450" y="90487"/>
                </a:lnTo>
                <a:lnTo>
                  <a:pt x="533400" y="0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202" name="Freeform: Shape 201">
            <a:extLst>
              <a:ext uri="{FF2B5EF4-FFF2-40B4-BE49-F238E27FC236}">
                <a16:creationId xmlns:a16="http://schemas.microsoft.com/office/drawing/2014/main" id="{A8C1120C-2126-446C-BBB7-69EE32BA360A}"/>
              </a:ext>
            </a:extLst>
          </p:cNvPr>
          <p:cNvSpPr/>
          <p:nvPr/>
        </p:nvSpPr>
        <p:spPr>
          <a:xfrm>
            <a:off x="5562600" y="3709988"/>
            <a:ext cx="1276350" cy="571500"/>
          </a:xfrm>
          <a:custGeom>
            <a:avLst/>
            <a:gdLst>
              <a:gd name="connsiteX0" fmla="*/ 257175 w 1276350"/>
              <a:gd name="connsiteY0" fmla="*/ 14287 h 571500"/>
              <a:gd name="connsiteX1" fmla="*/ 1276350 w 1276350"/>
              <a:gd name="connsiteY1" fmla="*/ 0 h 571500"/>
              <a:gd name="connsiteX2" fmla="*/ 1276350 w 1276350"/>
              <a:gd name="connsiteY2" fmla="*/ 561975 h 571500"/>
              <a:gd name="connsiteX3" fmla="*/ 0 w 1276350"/>
              <a:gd name="connsiteY3" fmla="*/ 571500 h 571500"/>
              <a:gd name="connsiteX4" fmla="*/ 9525 w 1276350"/>
              <a:gd name="connsiteY4" fmla="*/ 90487 h 571500"/>
              <a:gd name="connsiteX5" fmla="*/ 280988 w 1276350"/>
              <a:gd name="connsiteY5" fmla="*/ 95250 h 571500"/>
              <a:gd name="connsiteX6" fmla="*/ 257175 w 1276350"/>
              <a:gd name="connsiteY6" fmla="*/ 14287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6350" h="571500">
                <a:moveTo>
                  <a:pt x="257175" y="14287"/>
                </a:moveTo>
                <a:lnTo>
                  <a:pt x="1276350" y="0"/>
                </a:lnTo>
                <a:lnTo>
                  <a:pt x="1276350" y="561975"/>
                </a:lnTo>
                <a:lnTo>
                  <a:pt x="0" y="571500"/>
                </a:lnTo>
                <a:lnTo>
                  <a:pt x="9525" y="90487"/>
                </a:lnTo>
                <a:lnTo>
                  <a:pt x="280988" y="95250"/>
                </a:lnTo>
                <a:lnTo>
                  <a:pt x="257175" y="14287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204" name="Freeform: Shape 203">
            <a:extLst>
              <a:ext uri="{FF2B5EF4-FFF2-40B4-BE49-F238E27FC236}">
                <a16:creationId xmlns:a16="http://schemas.microsoft.com/office/drawing/2014/main" id="{53A37323-BEA7-4B3E-A77A-2B1FDD8A41AE}"/>
              </a:ext>
            </a:extLst>
          </p:cNvPr>
          <p:cNvSpPr/>
          <p:nvPr/>
        </p:nvSpPr>
        <p:spPr>
          <a:xfrm>
            <a:off x="6910388" y="3128963"/>
            <a:ext cx="1266825" cy="261937"/>
          </a:xfrm>
          <a:custGeom>
            <a:avLst/>
            <a:gdLst>
              <a:gd name="connsiteX0" fmla="*/ 9525 w 1266825"/>
              <a:gd name="connsiteY0" fmla="*/ 0 h 261937"/>
              <a:gd name="connsiteX1" fmla="*/ 1266825 w 1266825"/>
              <a:gd name="connsiteY1" fmla="*/ 0 h 261937"/>
              <a:gd name="connsiteX2" fmla="*/ 1257300 w 1266825"/>
              <a:gd name="connsiteY2" fmla="*/ 171450 h 261937"/>
              <a:gd name="connsiteX3" fmla="*/ 390525 w 1266825"/>
              <a:gd name="connsiteY3" fmla="*/ 176212 h 261937"/>
              <a:gd name="connsiteX4" fmla="*/ 381000 w 1266825"/>
              <a:gd name="connsiteY4" fmla="*/ 261937 h 261937"/>
              <a:gd name="connsiteX5" fmla="*/ 0 w 1266825"/>
              <a:gd name="connsiteY5" fmla="*/ 257175 h 261937"/>
              <a:gd name="connsiteX6" fmla="*/ 9525 w 1266825"/>
              <a:gd name="connsiteY6" fmla="*/ 0 h 261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6825" h="261937">
                <a:moveTo>
                  <a:pt x="9525" y="0"/>
                </a:moveTo>
                <a:lnTo>
                  <a:pt x="1266825" y="0"/>
                </a:lnTo>
                <a:lnTo>
                  <a:pt x="1257300" y="171450"/>
                </a:lnTo>
                <a:lnTo>
                  <a:pt x="390525" y="176212"/>
                </a:lnTo>
                <a:lnTo>
                  <a:pt x="381000" y="261937"/>
                </a:lnTo>
                <a:lnTo>
                  <a:pt x="0" y="257175"/>
                </a:lnTo>
                <a:lnTo>
                  <a:pt x="9525" y="0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205" name="Freeform: Shape 204">
            <a:extLst>
              <a:ext uri="{FF2B5EF4-FFF2-40B4-BE49-F238E27FC236}">
                <a16:creationId xmlns:a16="http://schemas.microsoft.com/office/drawing/2014/main" id="{B8E6D244-E973-433D-B65F-C65201F358FA}"/>
              </a:ext>
            </a:extLst>
          </p:cNvPr>
          <p:cNvSpPr/>
          <p:nvPr/>
        </p:nvSpPr>
        <p:spPr>
          <a:xfrm>
            <a:off x="8229600" y="3367088"/>
            <a:ext cx="1314450" cy="328612"/>
          </a:xfrm>
          <a:custGeom>
            <a:avLst/>
            <a:gdLst>
              <a:gd name="connsiteX0" fmla="*/ 723900 w 1314450"/>
              <a:gd name="connsiteY0" fmla="*/ 4762 h 328612"/>
              <a:gd name="connsiteX1" fmla="*/ 1314450 w 1314450"/>
              <a:gd name="connsiteY1" fmla="*/ 0 h 328612"/>
              <a:gd name="connsiteX2" fmla="*/ 1304925 w 1314450"/>
              <a:gd name="connsiteY2" fmla="*/ 328612 h 328612"/>
              <a:gd name="connsiteX3" fmla="*/ 0 w 1314450"/>
              <a:gd name="connsiteY3" fmla="*/ 328612 h 328612"/>
              <a:gd name="connsiteX4" fmla="*/ 9525 w 1314450"/>
              <a:gd name="connsiteY4" fmla="*/ 80962 h 328612"/>
              <a:gd name="connsiteX5" fmla="*/ 738188 w 1314450"/>
              <a:gd name="connsiteY5" fmla="*/ 90487 h 328612"/>
              <a:gd name="connsiteX6" fmla="*/ 723900 w 1314450"/>
              <a:gd name="connsiteY6" fmla="*/ 4762 h 32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14450" h="328612">
                <a:moveTo>
                  <a:pt x="723900" y="4762"/>
                </a:moveTo>
                <a:lnTo>
                  <a:pt x="1314450" y="0"/>
                </a:lnTo>
                <a:lnTo>
                  <a:pt x="1304925" y="328612"/>
                </a:lnTo>
                <a:lnTo>
                  <a:pt x="0" y="328612"/>
                </a:lnTo>
                <a:lnTo>
                  <a:pt x="9525" y="80962"/>
                </a:lnTo>
                <a:lnTo>
                  <a:pt x="738188" y="90487"/>
                </a:lnTo>
                <a:lnTo>
                  <a:pt x="723900" y="4762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2B842B6D-EB91-4CF9-8424-7738F129BC3D}"/>
              </a:ext>
            </a:extLst>
          </p:cNvPr>
          <p:cNvSpPr/>
          <p:nvPr/>
        </p:nvSpPr>
        <p:spPr>
          <a:xfrm>
            <a:off x="212275" y="901628"/>
            <a:ext cx="742950" cy="85725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rgbClr val="FF0000">
                <a:alpha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15C03D23-B51B-4B5D-9DCC-D9C244A6B7D1}"/>
              </a:ext>
            </a:extLst>
          </p:cNvPr>
          <p:cNvSpPr/>
          <p:nvPr/>
        </p:nvSpPr>
        <p:spPr>
          <a:xfrm>
            <a:off x="1544715" y="903361"/>
            <a:ext cx="884160" cy="96764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rgbClr val="FF0000">
                <a:alpha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4DF59A49-80C3-4E7F-B4ED-4EA8F3F2CE15}"/>
              </a:ext>
            </a:extLst>
          </p:cNvPr>
          <p:cNvSpPr/>
          <p:nvPr/>
        </p:nvSpPr>
        <p:spPr>
          <a:xfrm>
            <a:off x="1544714" y="1084336"/>
            <a:ext cx="1281111" cy="147670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rgbClr val="FF0000">
                <a:alpha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69AC8643-1EED-4469-AAB5-81D1F082443C}"/>
              </a:ext>
            </a:extLst>
          </p:cNvPr>
          <p:cNvSpPr/>
          <p:nvPr/>
        </p:nvSpPr>
        <p:spPr>
          <a:xfrm>
            <a:off x="2870121" y="903361"/>
            <a:ext cx="884160" cy="96764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rgbClr val="FF0000">
                <a:alpha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3" name="Freeform: Shape 232">
            <a:extLst>
              <a:ext uri="{FF2B5EF4-FFF2-40B4-BE49-F238E27FC236}">
                <a16:creationId xmlns:a16="http://schemas.microsoft.com/office/drawing/2014/main" id="{28E14FB8-305B-4AB2-9208-FE93BDC93EF9}"/>
              </a:ext>
            </a:extLst>
          </p:cNvPr>
          <p:cNvSpPr/>
          <p:nvPr/>
        </p:nvSpPr>
        <p:spPr>
          <a:xfrm>
            <a:off x="4224338" y="914400"/>
            <a:ext cx="1271587" cy="161925"/>
          </a:xfrm>
          <a:custGeom>
            <a:avLst/>
            <a:gdLst>
              <a:gd name="connsiteX0" fmla="*/ 0 w 1271587"/>
              <a:gd name="connsiteY0" fmla="*/ 4763 h 161925"/>
              <a:gd name="connsiteX1" fmla="*/ 1271587 w 1271587"/>
              <a:gd name="connsiteY1" fmla="*/ 0 h 161925"/>
              <a:gd name="connsiteX2" fmla="*/ 1271587 w 1271587"/>
              <a:gd name="connsiteY2" fmla="*/ 85725 h 161925"/>
              <a:gd name="connsiteX3" fmla="*/ 976312 w 1271587"/>
              <a:gd name="connsiteY3" fmla="*/ 85725 h 161925"/>
              <a:gd name="connsiteX4" fmla="*/ 981075 w 1271587"/>
              <a:gd name="connsiteY4" fmla="*/ 161925 h 161925"/>
              <a:gd name="connsiteX5" fmla="*/ 9525 w 1271587"/>
              <a:gd name="connsiteY5" fmla="*/ 161925 h 161925"/>
              <a:gd name="connsiteX6" fmla="*/ 0 w 1271587"/>
              <a:gd name="connsiteY6" fmla="*/ 4763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1587" h="161925">
                <a:moveTo>
                  <a:pt x="0" y="4763"/>
                </a:moveTo>
                <a:lnTo>
                  <a:pt x="1271587" y="0"/>
                </a:lnTo>
                <a:lnTo>
                  <a:pt x="1271587" y="85725"/>
                </a:lnTo>
                <a:lnTo>
                  <a:pt x="976312" y="85725"/>
                </a:lnTo>
                <a:lnTo>
                  <a:pt x="981075" y="161925"/>
                </a:lnTo>
                <a:lnTo>
                  <a:pt x="9525" y="161925"/>
                </a:lnTo>
                <a:lnTo>
                  <a:pt x="0" y="4763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rgbClr val="FF0000">
                <a:alpha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0" name="Freeform: Shape 239">
            <a:extLst>
              <a:ext uri="{FF2B5EF4-FFF2-40B4-BE49-F238E27FC236}">
                <a16:creationId xmlns:a16="http://schemas.microsoft.com/office/drawing/2014/main" id="{D10C5F53-DF19-47BB-BAE3-4799B5786D11}"/>
              </a:ext>
            </a:extLst>
          </p:cNvPr>
          <p:cNvSpPr/>
          <p:nvPr/>
        </p:nvSpPr>
        <p:spPr>
          <a:xfrm>
            <a:off x="195263" y="1905000"/>
            <a:ext cx="1295400" cy="161925"/>
          </a:xfrm>
          <a:custGeom>
            <a:avLst/>
            <a:gdLst>
              <a:gd name="connsiteX0" fmla="*/ 4762 w 1295400"/>
              <a:gd name="connsiteY0" fmla="*/ 4763 h 161925"/>
              <a:gd name="connsiteX1" fmla="*/ 1295400 w 1295400"/>
              <a:gd name="connsiteY1" fmla="*/ 0 h 161925"/>
              <a:gd name="connsiteX2" fmla="*/ 1290637 w 1295400"/>
              <a:gd name="connsiteY2" fmla="*/ 90488 h 161925"/>
              <a:gd name="connsiteX3" fmla="*/ 471487 w 1295400"/>
              <a:gd name="connsiteY3" fmla="*/ 85725 h 161925"/>
              <a:gd name="connsiteX4" fmla="*/ 466725 w 1295400"/>
              <a:gd name="connsiteY4" fmla="*/ 157163 h 161925"/>
              <a:gd name="connsiteX5" fmla="*/ 0 w 1295400"/>
              <a:gd name="connsiteY5" fmla="*/ 161925 h 161925"/>
              <a:gd name="connsiteX6" fmla="*/ 4762 w 1295400"/>
              <a:gd name="connsiteY6" fmla="*/ 4763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5400" h="161925">
                <a:moveTo>
                  <a:pt x="4762" y="4763"/>
                </a:moveTo>
                <a:lnTo>
                  <a:pt x="1295400" y="0"/>
                </a:lnTo>
                <a:lnTo>
                  <a:pt x="1290637" y="90488"/>
                </a:lnTo>
                <a:lnTo>
                  <a:pt x="471487" y="85725"/>
                </a:lnTo>
                <a:lnTo>
                  <a:pt x="466725" y="157163"/>
                </a:lnTo>
                <a:lnTo>
                  <a:pt x="0" y="161925"/>
                </a:lnTo>
                <a:lnTo>
                  <a:pt x="4762" y="4763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1" name="Freeform: Shape 240">
            <a:extLst>
              <a:ext uri="{FF2B5EF4-FFF2-40B4-BE49-F238E27FC236}">
                <a16:creationId xmlns:a16="http://schemas.microsoft.com/office/drawing/2014/main" id="{1700D19A-D9C5-469E-B29E-FD8642AB661D}"/>
              </a:ext>
            </a:extLst>
          </p:cNvPr>
          <p:cNvSpPr/>
          <p:nvPr/>
        </p:nvSpPr>
        <p:spPr>
          <a:xfrm>
            <a:off x="1533525" y="2566988"/>
            <a:ext cx="1270244" cy="166687"/>
          </a:xfrm>
          <a:custGeom>
            <a:avLst/>
            <a:gdLst>
              <a:gd name="connsiteX0" fmla="*/ 881063 w 1257300"/>
              <a:gd name="connsiteY0" fmla="*/ 0 h 166687"/>
              <a:gd name="connsiteX1" fmla="*/ 1257300 w 1257300"/>
              <a:gd name="connsiteY1" fmla="*/ 0 h 166687"/>
              <a:gd name="connsiteX2" fmla="*/ 1257300 w 1257300"/>
              <a:gd name="connsiteY2" fmla="*/ 104775 h 166687"/>
              <a:gd name="connsiteX3" fmla="*/ 819150 w 1257300"/>
              <a:gd name="connsiteY3" fmla="*/ 90487 h 166687"/>
              <a:gd name="connsiteX4" fmla="*/ 814388 w 1257300"/>
              <a:gd name="connsiteY4" fmla="*/ 166687 h 166687"/>
              <a:gd name="connsiteX5" fmla="*/ 9525 w 1257300"/>
              <a:gd name="connsiteY5" fmla="*/ 166687 h 166687"/>
              <a:gd name="connsiteX6" fmla="*/ 0 w 1257300"/>
              <a:gd name="connsiteY6" fmla="*/ 76200 h 166687"/>
              <a:gd name="connsiteX7" fmla="*/ 890588 w 1257300"/>
              <a:gd name="connsiteY7" fmla="*/ 90487 h 166687"/>
              <a:gd name="connsiteX8" fmla="*/ 881063 w 1257300"/>
              <a:gd name="connsiteY8" fmla="*/ 0 h 16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7300" h="166687">
                <a:moveTo>
                  <a:pt x="881063" y="0"/>
                </a:moveTo>
                <a:lnTo>
                  <a:pt x="1257300" y="0"/>
                </a:lnTo>
                <a:lnTo>
                  <a:pt x="1257300" y="104775"/>
                </a:lnTo>
                <a:lnTo>
                  <a:pt x="819150" y="90487"/>
                </a:lnTo>
                <a:lnTo>
                  <a:pt x="814388" y="166687"/>
                </a:lnTo>
                <a:lnTo>
                  <a:pt x="9525" y="166687"/>
                </a:lnTo>
                <a:lnTo>
                  <a:pt x="0" y="76200"/>
                </a:lnTo>
                <a:lnTo>
                  <a:pt x="890588" y="90487"/>
                </a:lnTo>
                <a:lnTo>
                  <a:pt x="881063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4" name="Freeform: Shape 243">
            <a:extLst>
              <a:ext uri="{FF2B5EF4-FFF2-40B4-BE49-F238E27FC236}">
                <a16:creationId xmlns:a16="http://schemas.microsoft.com/office/drawing/2014/main" id="{20EA6E15-1221-4C2F-9C3C-B1FDEEEFBA33}"/>
              </a:ext>
            </a:extLst>
          </p:cNvPr>
          <p:cNvSpPr/>
          <p:nvPr/>
        </p:nvSpPr>
        <p:spPr>
          <a:xfrm>
            <a:off x="2864253" y="2900688"/>
            <a:ext cx="1285875" cy="409575"/>
          </a:xfrm>
          <a:custGeom>
            <a:avLst/>
            <a:gdLst>
              <a:gd name="connsiteX0" fmla="*/ 4762 w 1285875"/>
              <a:gd name="connsiteY0" fmla="*/ 0 h 409575"/>
              <a:gd name="connsiteX1" fmla="*/ 1276350 w 1285875"/>
              <a:gd name="connsiteY1" fmla="*/ 0 h 409575"/>
              <a:gd name="connsiteX2" fmla="*/ 1285875 w 1285875"/>
              <a:gd name="connsiteY2" fmla="*/ 319087 h 409575"/>
              <a:gd name="connsiteX3" fmla="*/ 809625 w 1285875"/>
              <a:gd name="connsiteY3" fmla="*/ 319087 h 409575"/>
              <a:gd name="connsiteX4" fmla="*/ 814387 w 1285875"/>
              <a:gd name="connsiteY4" fmla="*/ 409575 h 409575"/>
              <a:gd name="connsiteX5" fmla="*/ 0 w 1285875"/>
              <a:gd name="connsiteY5" fmla="*/ 400050 h 409575"/>
              <a:gd name="connsiteX6" fmla="*/ 4762 w 1285875"/>
              <a:gd name="connsiteY6" fmla="*/ 0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5875" h="409575">
                <a:moveTo>
                  <a:pt x="4762" y="0"/>
                </a:moveTo>
                <a:lnTo>
                  <a:pt x="1276350" y="0"/>
                </a:lnTo>
                <a:lnTo>
                  <a:pt x="1285875" y="319087"/>
                </a:lnTo>
                <a:lnTo>
                  <a:pt x="809625" y="319087"/>
                </a:lnTo>
                <a:lnTo>
                  <a:pt x="814387" y="409575"/>
                </a:lnTo>
                <a:lnTo>
                  <a:pt x="0" y="400050"/>
                </a:lnTo>
                <a:cubicBezTo>
                  <a:pt x="1587" y="266700"/>
                  <a:pt x="3175" y="133350"/>
                  <a:pt x="4762" y="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5" name="Freeform: Shape 244">
            <a:extLst>
              <a:ext uri="{FF2B5EF4-FFF2-40B4-BE49-F238E27FC236}">
                <a16:creationId xmlns:a16="http://schemas.microsoft.com/office/drawing/2014/main" id="{ACBDC3DF-3050-461E-BFC7-763B3DDBABF7}"/>
              </a:ext>
            </a:extLst>
          </p:cNvPr>
          <p:cNvSpPr/>
          <p:nvPr/>
        </p:nvSpPr>
        <p:spPr>
          <a:xfrm>
            <a:off x="2873497" y="3310263"/>
            <a:ext cx="1285875" cy="157163"/>
          </a:xfrm>
          <a:custGeom>
            <a:avLst/>
            <a:gdLst>
              <a:gd name="connsiteX0" fmla="*/ 1014412 w 1285875"/>
              <a:gd name="connsiteY0" fmla="*/ 4763 h 157163"/>
              <a:gd name="connsiteX1" fmla="*/ 1285875 w 1285875"/>
              <a:gd name="connsiteY1" fmla="*/ 0 h 157163"/>
              <a:gd name="connsiteX2" fmla="*/ 1276350 w 1285875"/>
              <a:gd name="connsiteY2" fmla="*/ 157163 h 157163"/>
              <a:gd name="connsiteX3" fmla="*/ 9525 w 1285875"/>
              <a:gd name="connsiteY3" fmla="*/ 147638 h 157163"/>
              <a:gd name="connsiteX4" fmla="*/ 0 w 1285875"/>
              <a:gd name="connsiteY4" fmla="*/ 95250 h 157163"/>
              <a:gd name="connsiteX5" fmla="*/ 1019175 w 1285875"/>
              <a:gd name="connsiteY5" fmla="*/ 90488 h 157163"/>
              <a:gd name="connsiteX6" fmla="*/ 1014412 w 1285875"/>
              <a:gd name="connsiteY6" fmla="*/ 4763 h 15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5875" h="157163">
                <a:moveTo>
                  <a:pt x="1014412" y="4763"/>
                </a:moveTo>
                <a:lnTo>
                  <a:pt x="1285875" y="0"/>
                </a:lnTo>
                <a:lnTo>
                  <a:pt x="1276350" y="157163"/>
                </a:lnTo>
                <a:lnTo>
                  <a:pt x="9525" y="147638"/>
                </a:lnTo>
                <a:lnTo>
                  <a:pt x="0" y="95250"/>
                </a:lnTo>
                <a:lnTo>
                  <a:pt x="1019175" y="90488"/>
                </a:lnTo>
                <a:lnTo>
                  <a:pt x="1014412" y="4763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6" name="Freeform: Shape 245">
            <a:extLst>
              <a:ext uri="{FF2B5EF4-FFF2-40B4-BE49-F238E27FC236}">
                <a16:creationId xmlns:a16="http://schemas.microsoft.com/office/drawing/2014/main" id="{DD3F56D6-B4CA-49A4-B29E-E96EC8A8CC0B}"/>
              </a:ext>
            </a:extLst>
          </p:cNvPr>
          <p:cNvSpPr/>
          <p:nvPr/>
        </p:nvSpPr>
        <p:spPr>
          <a:xfrm>
            <a:off x="4210050" y="2890838"/>
            <a:ext cx="1290638" cy="500062"/>
          </a:xfrm>
          <a:custGeom>
            <a:avLst/>
            <a:gdLst>
              <a:gd name="connsiteX0" fmla="*/ 23813 w 1290638"/>
              <a:gd name="connsiteY0" fmla="*/ 4762 h 500062"/>
              <a:gd name="connsiteX1" fmla="*/ 1290638 w 1290638"/>
              <a:gd name="connsiteY1" fmla="*/ 0 h 500062"/>
              <a:gd name="connsiteX2" fmla="*/ 1290638 w 1290638"/>
              <a:gd name="connsiteY2" fmla="*/ 409575 h 500062"/>
              <a:gd name="connsiteX3" fmla="*/ 538163 w 1290638"/>
              <a:gd name="connsiteY3" fmla="*/ 409575 h 500062"/>
              <a:gd name="connsiteX4" fmla="*/ 538163 w 1290638"/>
              <a:gd name="connsiteY4" fmla="*/ 500062 h 500062"/>
              <a:gd name="connsiteX5" fmla="*/ 0 w 1290638"/>
              <a:gd name="connsiteY5" fmla="*/ 485775 h 500062"/>
              <a:gd name="connsiteX6" fmla="*/ 23813 w 1290638"/>
              <a:gd name="connsiteY6" fmla="*/ 4762 h 50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0638" h="500062">
                <a:moveTo>
                  <a:pt x="23813" y="4762"/>
                </a:moveTo>
                <a:lnTo>
                  <a:pt x="1290638" y="0"/>
                </a:lnTo>
                <a:lnTo>
                  <a:pt x="1290638" y="409575"/>
                </a:lnTo>
                <a:lnTo>
                  <a:pt x="538163" y="409575"/>
                </a:lnTo>
                <a:lnTo>
                  <a:pt x="538163" y="500062"/>
                </a:lnTo>
                <a:lnTo>
                  <a:pt x="0" y="485775"/>
                </a:lnTo>
                <a:cubicBezTo>
                  <a:pt x="1588" y="323850"/>
                  <a:pt x="3175" y="161925"/>
                  <a:pt x="23813" y="4762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7" name="Freeform: Shape 246">
            <a:extLst>
              <a:ext uri="{FF2B5EF4-FFF2-40B4-BE49-F238E27FC236}">
                <a16:creationId xmlns:a16="http://schemas.microsoft.com/office/drawing/2014/main" id="{60D21603-7108-409C-9846-E662B69A53A5}"/>
              </a:ext>
            </a:extLst>
          </p:cNvPr>
          <p:cNvSpPr/>
          <p:nvPr/>
        </p:nvSpPr>
        <p:spPr>
          <a:xfrm>
            <a:off x="5572125" y="3533775"/>
            <a:ext cx="1257300" cy="266700"/>
          </a:xfrm>
          <a:custGeom>
            <a:avLst/>
            <a:gdLst>
              <a:gd name="connsiteX0" fmla="*/ 0 w 1257300"/>
              <a:gd name="connsiteY0" fmla="*/ 14288 h 266700"/>
              <a:gd name="connsiteX1" fmla="*/ 1257300 w 1257300"/>
              <a:gd name="connsiteY1" fmla="*/ 0 h 266700"/>
              <a:gd name="connsiteX2" fmla="*/ 1257300 w 1257300"/>
              <a:gd name="connsiteY2" fmla="*/ 180975 h 266700"/>
              <a:gd name="connsiteX3" fmla="*/ 261938 w 1257300"/>
              <a:gd name="connsiteY3" fmla="*/ 190500 h 266700"/>
              <a:gd name="connsiteX4" fmla="*/ 257175 w 1257300"/>
              <a:gd name="connsiteY4" fmla="*/ 266700 h 266700"/>
              <a:gd name="connsiteX5" fmla="*/ 0 w 1257300"/>
              <a:gd name="connsiteY5" fmla="*/ 261938 h 266700"/>
              <a:gd name="connsiteX6" fmla="*/ 0 w 1257300"/>
              <a:gd name="connsiteY6" fmla="*/ 14288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57300" h="266700">
                <a:moveTo>
                  <a:pt x="0" y="14288"/>
                </a:moveTo>
                <a:lnTo>
                  <a:pt x="1257300" y="0"/>
                </a:lnTo>
                <a:lnTo>
                  <a:pt x="1257300" y="180975"/>
                </a:lnTo>
                <a:lnTo>
                  <a:pt x="261938" y="190500"/>
                </a:lnTo>
                <a:lnTo>
                  <a:pt x="257175" y="266700"/>
                </a:lnTo>
                <a:lnTo>
                  <a:pt x="0" y="261938"/>
                </a:lnTo>
                <a:lnTo>
                  <a:pt x="0" y="14288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8" name="Freeform: Shape 247">
            <a:extLst>
              <a:ext uri="{FF2B5EF4-FFF2-40B4-BE49-F238E27FC236}">
                <a16:creationId xmlns:a16="http://schemas.microsoft.com/office/drawing/2014/main" id="{C726DEF3-6272-47D4-9F9A-AB5F58A1EFB4}"/>
              </a:ext>
            </a:extLst>
          </p:cNvPr>
          <p:cNvSpPr/>
          <p:nvPr/>
        </p:nvSpPr>
        <p:spPr>
          <a:xfrm>
            <a:off x="6896100" y="3311899"/>
            <a:ext cx="1276350" cy="333375"/>
          </a:xfrm>
          <a:custGeom>
            <a:avLst/>
            <a:gdLst>
              <a:gd name="connsiteX0" fmla="*/ 395287 w 1281112"/>
              <a:gd name="connsiteY0" fmla="*/ 4763 h 333375"/>
              <a:gd name="connsiteX1" fmla="*/ 1281112 w 1281112"/>
              <a:gd name="connsiteY1" fmla="*/ 0 h 333375"/>
              <a:gd name="connsiteX2" fmla="*/ 1271587 w 1281112"/>
              <a:gd name="connsiteY2" fmla="*/ 319088 h 333375"/>
              <a:gd name="connsiteX3" fmla="*/ 0 w 1281112"/>
              <a:gd name="connsiteY3" fmla="*/ 333375 h 333375"/>
              <a:gd name="connsiteX4" fmla="*/ 4762 w 1281112"/>
              <a:gd name="connsiteY4" fmla="*/ 85725 h 333375"/>
              <a:gd name="connsiteX5" fmla="*/ 404812 w 1281112"/>
              <a:gd name="connsiteY5" fmla="*/ 85725 h 333375"/>
              <a:gd name="connsiteX6" fmla="*/ 395287 w 1281112"/>
              <a:gd name="connsiteY6" fmla="*/ 4763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112" h="333375">
                <a:moveTo>
                  <a:pt x="395287" y="4763"/>
                </a:moveTo>
                <a:lnTo>
                  <a:pt x="1281112" y="0"/>
                </a:lnTo>
                <a:lnTo>
                  <a:pt x="1271587" y="319088"/>
                </a:lnTo>
                <a:lnTo>
                  <a:pt x="0" y="333375"/>
                </a:lnTo>
                <a:cubicBezTo>
                  <a:pt x="1587" y="250825"/>
                  <a:pt x="3175" y="168275"/>
                  <a:pt x="4762" y="85725"/>
                </a:cubicBezTo>
                <a:lnTo>
                  <a:pt x="404812" y="85725"/>
                </a:lnTo>
                <a:lnTo>
                  <a:pt x="395287" y="4763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0" name="Freeform: Shape 249">
            <a:extLst>
              <a:ext uri="{FF2B5EF4-FFF2-40B4-BE49-F238E27FC236}">
                <a16:creationId xmlns:a16="http://schemas.microsoft.com/office/drawing/2014/main" id="{F524F6C3-4006-4812-B77C-B04F7F22D4BD}"/>
              </a:ext>
            </a:extLst>
          </p:cNvPr>
          <p:cNvSpPr/>
          <p:nvPr/>
        </p:nvSpPr>
        <p:spPr>
          <a:xfrm>
            <a:off x="6891338" y="4086225"/>
            <a:ext cx="1276350" cy="161925"/>
          </a:xfrm>
          <a:custGeom>
            <a:avLst/>
            <a:gdLst>
              <a:gd name="connsiteX0" fmla="*/ 0 w 1276350"/>
              <a:gd name="connsiteY0" fmla="*/ 0 h 161925"/>
              <a:gd name="connsiteX1" fmla="*/ 1276350 w 1276350"/>
              <a:gd name="connsiteY1" fmla="*/ 4763 h 161925"/>
              <a:gd name="connsiteX2" fmla="*/ 1276350 w 1276350"/>
              <a:gd name="connsiteY2" fmla="*/ 76200 h 161925"/>
              <a:gd name="connsiteX3" fmla="*/ 561975 w 1276350"/>
              <a:gd name="connsiteY3" fmla="*/ 85725 h 161925"/>
              <a:gd name="connsiteX4" fmla="*/ 566737 w 1276350"/>
              <a:gd name="connsiteY4" fmla="*/ 161925 h 161925"/>
              <a:gd name="connsiteX5" fmla="*/ 0 w 1276350"/>
              <a:gd name="connsiteY5" fmla="*/ 157163 h 161925"/>
              <a:gd name="connsiteX6" fmla="*/ 0 w 1276350"/>
              <a:gd name="connsiteY6" fmla="*/ 0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6350" h="161925">
                <a:moveTo>
                  <a:pt x="0" y="0"/>
                </a:moveTo>
                <a:lnTo>
                  <a:pt x="1276350" y="4763"/>
                </a:lnTo>
                <a:lnTo>
                  <a:pt x="1276350" y="76200"/>
                </a:lnTo>
                <a:lnTo>
                  <a:pt x="561975" y="85725"/>
                </a:lnTo>
                <a:lnTo>
                  <a:pt x="566737" y="161925"/>
                </a:lnTo>
                <a:lnTo>
                  <a:pt x="0" y="15716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1" name="Freeform: Shape 250">
            <a:extLst>
              <a:ext uri="{FF2B5EF4-FFF2-40B4-BE49-F238E27FC236}">
                <a16:creationId xmlns:a16="http://schemas.microsoft.com/office/drawing/2014/main" id="{FDC4D620-7459-4D7F-BF44-60BAFD49BEB4}"/>
              </a:ext>
            </a:extLst>
          </p:cNvPr>
          <p:cNvSpPr/>
          <p:nvPr/>
        </p:nvSpPr>
        <p:spPr>
          <a:xfrm>
            <a:off x="6900863" y="4167188"/>
            <a:ext cx="1271587" cy="342900"/>
          </a:xfrm>
          <a:custGeom>
            <a:avLst/>
            <a:gdLst>
              <a:gd name="connsiteX0" fmla="*/ 547687 w 1271587"/>
              <a:gd name="connsiteY0" fmla="*/ 0 h 342900"/>
              <a:gd name="connsiteX1" fmla="*/ 1271587 w 1271587"/>
              <a:gd name="connsiteY1" fmla="*/ 4762 h 342900"/>
              <a:gd name="connsiteX2" fmla="*/ 1266825 w 1271587"/>
              <a:gd name="connsiteY2" fmla="*/ 242887 h 342900"/>
              <a:gd name="connsiteX3" fmla="*/ 719137 w 1271587"/>
              <a:gd name="connsiteY3" fmla="*/ 242887 h 342900"/>
              <a:gd name="connsiteX4" fmla="*/ 723900 w 1271587"/>
              <a:gd name="connsiteY4" fmla="*/ 342900 h 342900"/>
              <a:gd name="connsiteX5" fmla="*/ 4762 w 1271587"/>
              <a:gd name="connsiteY5" fmla="*/ 323850 h 342900"/>
              <a:gd name="connsiteX6" fmla="*/ 0 w 1271587"/>
              <a:gd name="connsiteY6" fmla="*/ 90487 h 342900"/>
              <a:gd name="connsiteX7" fmla="*/ 566737 w 1271587"/>
              <a:gd name="connsiteY7" fmla="*/ 80962 h 342900"/>
              <a:gd name="connsiteX8" fmla="*/ 547687 w 1271587"/>
              <a:gd name="connsiteY8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1587" h="342900">
                <a:moveTo>
                  <a:pt x="547687" y="0"/>
                </a:moveTo>
                <a:lnTo>
                  <a:pt x="1271587" y="4762"/>
                </a:lnTo>
                <a:cubicBezTo>
                  <a:pt x="1270000" y="84137"/>
                  <a:pt x="1268412" y="163512"/>
                  <a:pt x="1266825" y="242887"/>
                </a:cubicBezTo>
                <a:lnTo>
                  <a:pt x="719137" y="242887"/>
                </a:lnTo>
                <a:lnTo>
                  <a:pt x="723900" y="342900"/>
                </a:lnTo>
                <a:lnTo>
                  <a:pt x="4762" y="323850"/>
                </a:lnTo>
                <a:cubicBezTo>
                  <a:pt x="3175" y="246062"/>
                  <a:pt x="1587" y="168275"/>
                  <a:pt x="0" y="90487"/>
                </a:cubicBezTo>
                <a:lnTo>
                  <a:pt x="566737" y="80962"/>
                </a:lnTo>
                <a:lnTo>
                  <a:pt x="547687" y="0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252" name="Freeform: Shape 251">
            <a:extLst>
              <a:ext uri="{FF2B5EF4-FFF2-40B4-BE49-F238E27FC236}">
                <a16:creationId xmlns:a16="http://schemas.microsoft.com/office/drawing/2014/main" id="{4D3F5AF9-D457-49B0-99BD-008904C06EF5}"/>
              </a:ext>
            </a:extLst>
          </p:cNvPr>
          <p:cNvSpPr/>
          <p:nvPr/>
        </p:nvSpPr>
        <p:spPr>
          <a:xfrm>
            <a:off x="8234363" y="3043238"/>
            <a:ext cx="1323975" cy="414337"/>
          </a:xfrm>
          <a:custGeom>
            <a:avLst/>
            <a:gdLst>
              <a:gd name="connsiteX0" fmla="*/ 19050 w 1323975"/>
              <a:gd name="connsiteY0" fmla="*/ 0 h 414337"/>
              <a:gd name="connsiteX1" fmla="*/ 1323975 w 1323975"/>
              <a:gd name="connsiteY1" fmla="*/ 9525 h 414337"/>
              <a:gd name="connsiteX2" fmla="*/ 1314450 w 1323975"/>
              <a:gd name="connsiteY2" fmla="*/ 323850 h 414337"/>
              <a:gd name="connsiteX3" fmla="*/ 723900 w 1323975"/>
              <a:gd name="connsiteY3" fmla="*/ 328612 h 414337"/>
              <a:gd name="connsiteX4" fmla="*/ 719137 w 1323975"/>
              <a:gd name="connsiteY4" fmla="*/ 414337 h 414337"/>
              <a:gd name="connsiteX5" fmla="*/ 0 w 1323975"/>
              <a:gd name="connsiteY5" fmla="*/ 400050 h 414337"/>
              <a:gd name="connsiteX6" fmla="*/ 19050 w 1323975"/>
              <a:gd name="connsiteY6" fmla="*/ 0 h 414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23975" h="414337">
                <a:moveTo>
                  <a:pt x="19050" y="0"/>
                </a:moveTo>
                <a:lnTo>
                  <a:pt x="1323975" y="9525"/>
                </a:lnTo>
                <a:lnTo>
                  <a:pt x="1314450" y="323850"/>
                </a:lnTo>
                <a:lnTo>
                  <a:pt x="723900" y="328612"/>
                </a:lnTo>
                <a:lnTo>
                  <a:pt x="719137" y="414337"/>
                </a:lnTo>
                <a:lnTo>
                  <a:pt x="0" y="400050"/>
                </a:lnTo>
                <a:lnTo>
                  <a:pt x="19050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4" name="Freeform: Shape 253">
            <a:extLst>
              <a:ext uri="{FF2B5EF4-FFF2-40B4-BE49-F238E27FC236}">
                <a16:creationId xmlns:a16="http://schemas.microsoft.com/office/drawing/2014/main" id="{3056F535-A46E-4D99-9116-E723BB533D18}"/>
              </a:ext>
            </a:extLst>
          </p:cNvPr>
          <p:cNvSpPr/>
          <p:nvPr/>
        </p:nvSpPr>
        <p:spPr>
          <a:xfrm>
            <a:off x="6905625" y="2366963"/>
            <a:ext cx="1252538" cy="266700"/>
          </a:xfrm>
          <a:custGeom>
            <a:avLst/>
            <a:gdLst>
              <a:gd name="connsiteX0" fmla="*/ 9525 w 1252538"/>
              <a:gd name="connsiteY0" fmla="*/ 0 h 266700"/>
              <a:gd name="connsiteX1" fmla="*/ 1252538 w 1252538"/>
              <a:gd name="connsiteY1" fmla="*/ 0 h 266700"/>
              <a:gd name="connsiteX2" fmla="*/ 1252538 w 1252538"/>
              <a:gd name="connsiteY2" fmla="*/ 176212 h 266700"/>
              <a:gd name="connsiteX3" fmla="*/ 419100 w 1252538"/>
              <a:gd name="connsiteY3" fmla="*/ 176212 h 266700"/>
              <a:gd name="connsiteX4" fmla="*/ 423863 w 1252538"/>
              <a:gd name="connsiteY4" fmla="*/ 266700 h 266700"/>
              <a:gd name="connsiteX5" fmla="*/ 0 w 1252538"/>
              <a:gd name="connsiteY5" fmla="*/ 257175 h 266700"/>
              <a:gd name="connsiteX6" fmla="*/ 9525 w 1252538"/>
              <a:gd name="connsiteY6" fmla="*/ 0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52538" h="266700">
                <a:moveTo>
                  <a:pt x="9525" y="0"/>
                </a:moveTo>
                <a:lnTo>
                  <a:pt x="1252538" y="0"/>
                </a:lnTo>
                <a:lnTo>
                  <a:pt x="1252538" y="176212"/>
                </a:lnTo>
                <a:lnTo>
                  <a:pt x="419100" y="176212"/>
                </a:lnTo>
                <a:lnTo>
                  <a:pt x="423863" y="266700"/>
                </a:lnTo>
                <a:lnTo>
                  <a:pt x="0" y="257175"/>
                </a:lnTo>
                <a:cubicBezTo>
                  <a:pt x="1588" y="171450"/>
                  <a:pt x="3175" y="85725"/>
                  <a:pt x="9525" y="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5" name="Freeform: Shape 254">
            <a:extLst>
              <a:ext uri="{FF2B5EF4-FFF2-40B4-BE49-F238E27FC236}">
                <a16:creationId xmlns:a16="http://schemas.microsoft.com/office/drawing/2014/main" id="{C1F04AC7-5442-4D11-A31A-E6B2CA478E64}"/>
              </a:ext>
            </a:extLst>
          </p:cNvPr>
          <p:cNvSpPr/>
          <p:nvPr/>
        </p:nvSpPr>
        <p:spPr>
          <a:xfrm>
            <a:off x="8243888" y="2609850"/>
            <a:ext cx="1262062" cy="323850"/>
          </a:xfrm>
          <a:custGeom>
            <a:avLst/>
            <a:gdLst>
              <a:gd name="connsiteX0" fmla="*/ 938212 w 1262062"/>
              <a:gd name="connsiteY0" fmla="*/ 0 h 323850"/>
              <a:gd name="connsiteX1" fmla="*/ 1262062 w 1262062"/>
              <a:gd name="connsiteY1" fmla="*/ 4763 h 323850"/>
              <a:gd name="connsiteX2" fmla="*/ 1262062 w 1262062"/>
              <a:gd name="connsiteY2" fmla="*/ 323850 h 323850"/>
              <a:gd name="connsiteX3" fmla="*/ 4762 w 1262062"/>
              <a:gd name="connsiteY3" fmla="*/ 319088 h 323850"/>
              <a:gd name="connsiteX4" fmla="*/ 0 w 1262062"/>
              <a:gd name="connsiteY4" fmla="*/ 85725 h 323850"/>
              <a:gd name="connsiteX5" fmla="*/ 942975 w 1262062"/>
              <a:gd name="connsiteY5" fmla="*/ 76200 h 323850"/>
              <a:gd name="connsiteX6" fmla="*/ 938212 w 1262062"/>
              <a:gd name="connsiteY6" fmla="*/ 0 h 32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2062" h="323850">
                <a:moveTo>
                  <a:pt x="938212" y="0"/>
                </a:moveTo>
                <a:lnTo>
                  <a:pt x="1262062" y="4763"/>
                </a:lnTo>
                <a:lnTo>
                  <a:pt x="1262062" y="323850"/>
                </a:lnTo>
                <a:lnTo>
                  <a:pt x="4762" y="319088"/>
                </a:lnTo>
                <a:cubicBezTo>
                  <a:pt x="3175" y="241300"/>
                  <a:pt x="1587" y="163513"/>
                  <a:pt x="0" y="85725"/>
                </a:cubicBezTo>
                <a:lnTo>
                  <a:pt x="942975" y="76200"/>
                </a:lnTo>
                <a:lnTo>
                  <a:pt x="938212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6" name="Freeform: Shape 255">
            <a:extLst>
              <a:ext uri="{FF2B5EF4-FFF2-40B4-BE49-F238E27FC236}">
                <a16:creationId xmlns:a16="http://schemas.microsoft.com/office/drawing/2014/main" id="{09FB69CA-E3C7-4AD6-AFF6-8F51FF52B0A9}"/>
              </a:ext>
            </a:extLst>
          </p:cNvPr>
          <p:cNvSpPr/>
          <p:nvPr/>
        </p:nvSpPr>
        <p:spPr>
          <a:xfrm>
            <a:off x="6896100" y="4410075"/>
            <a:ext cx="1276350" cy="166688"/>
          </a:xfrm>
          <a:custGeom>
            <a:avLst/>
            <a:gdLst>
              <a:gd name="connsiteX0" fmla="*/ 728663 w 1276350"/>
              <a:gd name="connsiteY0" fmla="*/ 4763 h 166688"/>
              <a:gd name="connsiteX1" fmla="*/ 728663 w 1276350"/>
              <a:gd name="connsiteY1" fmla="*/ 4763 h 166688"/>
              <a:gd name="connsiteX2" fmla="*/ 1276350 w 1276350"/>
              <a:gd name="connsiteY2" fmla="*/ 0 h 166688"/>
              <a:gd name="connsiteX3" fmla="*/ 1271588 w 1276350"/>
              <a:gd name="connsiteY3" fmla="*/ 166688 h 166688"/>
              <a:gd name="connsiteX4" fmla="*/ 0 w 1276350"/>
              <a:gd name="connsiteY4" fmla="*/ 166688 h 166688"/>
              <a:gd name="connsiteX5" fmla="*/ 19050 w 1276350"/>
              <a:gd name="connsiteY5" fmla="*/ 76200 h 166688"/>
              <a:gd name="connsiteX6" fmla="*/ 738188 w 1276350"/>
              <a:gd name="connsiteY6" fmla="*/ 90488 h 166688"/>
              <a:gd name="connsiteX7" fmla="*/ 728663 w 1276350"/>
              <a:gd name="connsiteY7" fmla="*/ 4763 h 166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6350" h="166688">
                <a:moveTo>
                  <a:pt x="728663" y="4763"/>
                </a:moveTo>
                <a:lnTo>
                  <a:pt x="728663" y="4763"/>
                </a:lnTo>
                <a:lnTo>
                  <a:pt x="1276350" y="0"/>
                </a:lnTo>
                <a:lnTo>
                  <a:pt x="1271588" y="166688"/>
                </a:lnTo>
                <a:lnTo>
                  <a:pt x="0" y="166688"/>
                </a:lnTo>
                <a:lnTo>
                  <a:pt x="19050" y="76200"/>
                </a:lnTo>
                <a:lnTo>
                  <a:pt x="738188" y="90488"/>
                </a:lnTo>
                <a:lnTo>
                  <a:pt x="728663" y="4763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257" name="Freeform: Shape 256">
            <a:extLst>
              <a:ext uri="{FF2B5EF4-FFF2-40B4-BE49-F238E27FC236}">
                <a16:creationId xmlns:a16="http://schemas.microsoft.com/office/drawing/2014/main" id="{2ACAD399-9040-4CD1-AE42-0A8A9BCC1366}"/>
              </a:ext>
            </a:extLst>
          </p:cNvPr>
          <p:cNvSpPr/>
          <p:nvPr/>
        </p:nvSpPr>
        <p:spPr>
          <a:xfrm>
            <a:off x="6915150" y="2538413"/>
            <a:ext cx="1252538" cy="252412"/>
          </a:xfrm>
          <a:custGeom>
            <a:avLst/>
            <a:gdLst>
              <a:gd name="connsiteX0" fmla="*/ 409575 w 1252538"/>
              <a:gd name="connsiteY0" fmla="*/ 0 h 252412"/>
              <a:gd name="connsiteX1" fmla="*/ 1247775 w 1252538"/>
              <a:gd name="connsiteY1" fmla="*/ 9525 h 252412"/>
              <a:gd name="connsiteX2" fmla="*/ 1252538 w 1252538"/>
              <a:gd name="connsiteY2" fmla="*/ 176212 h 252412"/>
              <a:gd name="connsiteX3" fmla="*/ 581025 w 1252538"/>
              <a:gd name="connsiteY3" fmla="*/ 166687 h 252412"/>
              <a:gd name="connsiteX4" fmla="*/ 576263 w 1252538"/>
              <a:gd name="connsiteY4" fmla="*/ 252412 h 252412"/>
              <a:gd name="connsiteX5" fmla="*/ 0 w 1252538"/>
              <a:gd name="connsiteY5" fmla="*/ 252412 h 252412"/>
              <a:gd name="connsiteX6" fmla="*/ 4763 w 1252538"/>
              <a:gd name="connsiteY6" fmla="*/ 90487 h 252412"/>
              <a:gd name="connsiteX7" fmla="*/ 423863 w 1252538"/>
              <a:gd name="connsiteY7" fmla="*/ 90487 h 252412"/>
              <a:gd name="connsiteX8" fmla="*/ 409575 w 1252538"/>
              <a:gd name="connsiteY8" fmla="*/ 0 h 252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2538" h="252412">
                <a:moveTo>
                  <a:pt x="409575" y="0"/>
                </a:moveTo>
                <a:lnTo>
                  <a:pt x="1247775" y="9525"/>
                </a:lnTo>
                <a:lnTo>
                  <a:pt x="1252538" y="176212"/>
                </a:lnTo>
                <a:lnTo>
                  <a:pt x="581025" y="166687"/>
                </a:lnTo>
                <a:lnTo>
                  <a:pt x="576263" y="252412"/>
                </a:lnTo>
                <a:lnTo>
                  <a:pt x="0" y="252412"/>
                </a:lnTo>
                <a:lnTo>
                  <a:pt x="4763" y="90487"/>
                </a:lnTo>
                <a:lnTo>
                  <a:pt x="423863" y="90487"/>
                </a:lnTo>
                <a:lnTo>
                  <a:pt x="409575" y="0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238" name="Attribute">
            <a:extLst>
              <a:ext uri="{FF2B5EF4-FFF2-40B4-BE49-F238E27FC236}">
                <a16:creationId xmlns:a16="http://schemas.microsoft.com/office/drawing/2014/main" id="{23D223D6-F982-45B9-9007-6F9D8AAE4ED6}"/>
              </a:ext>
            </a:extLst>
          </p:cNvPr>
          <p:cNvSpPr/>
          <p:nvPr/>
        </p:nvSpPr>
        <p:spPr>
          <a:xfrm>
            <a:off x="10080496" y="937047"/>
            <a:ext cx="1998943" cy="411905"/>
          </a:xfrm>
          <a:prstGeom prst="roundRect">
            <a:avLst/>
          </a:prstGeom>
          <a:solidFill>
            <a:srgbClr val="FFC000"/>
          </a:solidFill>
          <a:ln w="25400">
            <a:solidFill>
              <a:srgbClr val="FFC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dirty="0"/>
              <a:t>Attribute</a:t>
            </a:r>
          </a:p>
        </p:txBody>
      </p:sp>
      <p:sp>
        <p:nvSpPr>
          <p:cNvPr id="225" name="Context">
            <a:extLst>
              <a:ext uri="{FF2B5EF4-FFF2-40B4-BE49-F238E27FC236}">
                <a16:creationId xmlns:a16="http://schemas.microsoft.com/office/drawing/2014/main" id="{243CE671-2FAB-4054-9C94-27410CCCD157}"/>
              </a:ext>
            </a:extLst>
          </p:cNvPr>
          <p:cNvSpPr/>
          <p:nvPr/>
        </p:nvSpPr>
        <p:spPr>
          <a:xfrm>
            <a:off x="10080496" y="346591"/>
            <a:ext cx="1978153" cy="411905"/>
          </a:xfrm>
          <a:prstGeom prst="roundRect">
            <a:avLst/>
          </a:prstGeom>
          <a:solidFill>
            <a:srgbClr val="FF0000"/>
          </a:solidFill>
          <a:ln w="22225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dirty="0"/>
              <a:t>Context</a:t>
            </a:r>
          </a:p>
        </p:txBody>
      </p:sp>
      <p:sp>
        <p:nvSpPr>
          <p:cNvPr id="266" name="Freeform: Shape 265">
            <a:extLst>
              <a:ext uri="{FF2B5EF4-FFF2-40B4-BE49-F238E27FC236}">
                <a16:creationId xmlns:a16="http://schemas.microsoft.com/office/drawing/2014/main" id="{3C6BDE08-3D3C-447A-80F8-F1DF17A0F047}"/>
              </a:ext>
            </a:extLst>
          </p:cNvPr>
          <p:cNvSpPr/>
          <p:nvPr/>
        </p:nvSpPr>
        <p:spPr>
          <a:xfrm>
            <a:off x="4233863" y="995363"/>
            <a:ext cx="1285875" cy="261937"/>
          </a:xfrm>
          <a:custGeom>
            <a:avLst/>
            <a:gdLst>
              <a:gd name="connsiteX0" fmla="*/ 966787 w 1285875"/>
              <a:gd name="connsiteY0" fmla="*/ 0 h 261937"/>
              <a:gd name="connsiteX1" fmla="*/ 1281112 w 1285875"/>
              <a:gd name="connsiteY1" fmla="*/ 4762 h 261937"/>
              <a:gd name="connsiteX2" fmla="*/ 1285875 w 1285875"/>
              <a:gd name="connsiteY2" fmla="*/ 185737 h 261937"/>
              <a:gd name="connsiteX3" fmla="*/ 323850 w 1285875"/>
              <a:gd name="connsiteY3" fmla="*/ 176212 h 261937"/>
              <a:gd name="connsiteX4" fmla="*/ 323850 w 1285875"/>
              <a:gd name="connsiteY4" fmla="*/ 261937 h 261937"/>
              <a:gd name="connsiteX5" fmla="*/ 0 w 1285875"/>
              <a:gd name="connsiteY5" fmla="*/ 247650 h 261937"/>
              <a:gd name="connsiteX6" fmla="*/ 4762 w 1285875"/>
              <a:gd name="connsiteY6" fmla="*/ 85725 h 261937"/>
              <a:gd name="connsiteX7" fmla="*/ 995362 w 1285875"/>
              <a:gd name="connsiteY7" fmla="*/ 90487 h 261937"/>
              <a:gd name="connsiteX8" fmla="*/ 966787 w 1285875"/>
              <a:gd name="connsiteY8" fmla="*/ 0 h 261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5875" h="261937">
                <a:moveTo>
                  <a:pt x="966787" y="0"/>
                </a:moveTo>
                <a:lnTo>
                  <a:pt x="1281112" y="4762"/>
                </a:lnTo>
                <a:lnTo>
                  <a:pt x="1285875" y="185737"/>
                </a:lnTo>
                <a:lnTo>
                  <a:pt x="323850" y="176212"/>
                </a:lnTo>
                <a:lnTo>
                  <a:pt x="323850" y="261937"/>
                </a:lnTo>
                <a:lnTo>
                  <a:pt x="0" y="247650"/>
                </a:lnTo>
                <a:lnTo>
                  <a:pt x="4762" y="85725"/>
                </a:lnTo>
                <a:lnTo>
                  <a:pt x="995362" y="90487"/>
                </a:lnTo>
                <a:lnTo>
                  <a:pt x="966787" y="0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267" name="Freeform: Shape 266">
            <a:extLst>
              <a:ext uri="{FF2B5EF4-FFF2-40B4-BE49-F238E27FC236}">
                <a16:creationId xmlns:a16="http://schemas.microsoft.com/office/drawing/2014/main" id="{FA310824-B4B6-45E5-888C-CA954DCD7317}"/>
              </a:ext>
            </a:extLst>
          </p:cNvPr>
          <p:cNvSpPr/>
          <p:nvPr/>
        </p:nvSpPr>
        <p:spPr>
          <a:xfrm>
            <a:off x="4229100" y="1162050"/>
            <a:ext cx="1295400" cy="161925"/>
          </a:xfrm>
          <a:custGeom>
            <a:avLst/>
            <a:gdLst>
              <a:gd name="connsiteX0" fmla="*/ 323850 w 1295400"/>
              <a:gd name="connsiteY0" fmla="*/ 0 h 161925"/>
              <a:gd name="connsiteX1" fmla="*/ 1295400 w 1295400"/>
              <a:gd name="connsiteY1" fmla="*/ 19050 h 161925"/>
              <a:gd name="connsiteX2" fmla="*/ 1285875 w 1295400"/>
              <a:gd name="connsiteY2" fmla="*/ 157163 h 161925"/>
              <a:gd name="connsiteX3" fmla="*/ 0 w 1295400"/>
              <a:gd name="connsiteY3" fmla="*/ 161925 h 161925"/>
              <a:gd name="connsiteX4" fmla="*/ 0 w 1295400"/>
              <a:gd name="connsiteY4" fmla="*/ 71438 h 161925"/>
              <a:gd name="connsiteX5" fmla="*/ 347663 w 1295400"/>
              <a:gd name="connsiteY5" fmla="*/ 85725 h 161925"/>
              <a:gd name="connsiteX6" fmla="*/ 323850 w 1295400"/>
              <a:gd name="connsiteY6" fmla="*/ 0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5400" h="161925">
                <a:moveTo>
                  <a:pt x="323850" y="0"/>
                </a:moveTo>
                <a:lnTo>
                  <a:pt x="1295400" y="19050"/>
                </a:lnTo>
                <a:lnTo>
                  <a:pt x="1285875" y="157163"/>
                </a:lnTo>
                <a:lnTo>
                  <a:pt x="0" y="161925"/>
                </a:lnTo>
                <a:lnTo>
                  <a:pt x="0" y="71438"/>
                </a:lnTo>
                <a:lnTo>
                  <a:pt x="347663" y="85725"/>
                </a:lnTo>
                <a:lnTo>
                  <a:pt x="323850" y="0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8" name="Behavioural Factor">
            <a:extLst>
              <a:ext uri="{FF2B5EF4-FFF2-40B4-BE49-F238E27FC236}">
                <a16:creationId xmlns:a16="http://schemas.microsoft.com/office/drawing/2014/main" id="{29F90E6F-434E-4EDA-8E5F-0C84B453E178}"/>
              </a:ext>
            </a:extLst>
          </p:cNvPr>
          <p:cNvSpPr/>
          <p:nvPr/>
        </p:nvSpPr>
        <p:spPr>
          <a:xfrm>
            <a:off x="10092202" y="1486298"/>
            <a:ext cx="1997943" cy="569285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b="1" dirty="0"/>
              <a:t>Behavioural Factor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FFCC53-AA2B-4A27-9612-09DD30A38C1B}"/>
              </a:ext>
            </a:extLst>
          </p:cNvPr>
          <p:cNvSpPr/>
          <p:nvPr/>
        </p:nvSpPr>
        <p:spPr>
          <a:xfrm>
            <a:off x="1557719" y="2024063"/>
            <a:ext cx="1252537" cy="271461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246331-91C9-41AF-A346-DA17550690C7}"/>
              </a:ext>
            </a:extLst>
          </p:cNvPr>
          <p:cNvSpPr/>
          <p:nvPr/>
        </p:nvSpPr>
        <p:spPr>
          <a:xfrm>
            <a:off x="2869015" y="2383306"/>
            <a:ext cx="1252537" cy="400050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F57D1E-53A0-4673-BC0C-FA35767D0E17}"/>
              </a:ext>
            </a:extLst>
          </p:cNvPr>
          <p:cNvSpPr/>
          <p:nvPr/>
        </p:nvSpPr>
        <p:spPr>
          <a:xfrm>
            <a:off x="2866633" y="1574817"/>
            <a:ext cx="1252537" cy="699439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91ED40-8653-4485-BF4E-5555EDA1A25F}"/>
              </a:ext>
            </a:extLst>
          </p:cNvPr>
          <p:cNvSpPr/>
          <p:nvPr/>
        </p:nvSpPr>
        <p:spPr>
          <a:xfrm>
            <a:off x="4229099" y="1441234"/>
            <a:ext cx="1276351" cy="906679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854E50-A97A-4D89-BBC9-77B645A98A2B}"/>
              </a:ext>
            </a:extLst>
          </p:cNvPr>
          <p:cNvSpPr/>
          <p:nvPr/>
        </p:nvSpPr>
        <p:spPr>
          <a:xfrm>
            <a:off x="4229098" y="2447926"/>
            <a:ext cx="1276351" cy="342899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438148-C0F3-4588-BFB6-D4E0477CF775}"/>
              </a:ext>
            </a:extLst>
          </p:cNvPr>
          <p:cNvSpPr/>
          <p:nvPr/>
        </p:nvSpPr>
        <p:spPr>
          <a:xfrm>
            <a:off x="5548409" y="1515602"/>
            <a:ext cx="1267472" cy="1063059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521F10-332E-4169-B425-9C0D4A45DA4E}"/>
              </a:ext>
            </a:extLst>
          </p:cNvPr>
          <p:cNvSpPr/>
          <p:nvPr/>
        </p:nvSpPr>
        <p:spPr>
          <a:xfrm>
            <a:off x="6887318" y="1528375"/>
            <a:ext cx="1228758" cy="737694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lt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755D88-099A-4EAF-B792-439A9E6E0B32}"/>
              </a:ext>
            </a:extLst>
          </p:cNvPr>
          <p:cNvSpPr/>
          <p:nvPr/>
        </p:nvSpPr>
        <p:spPr>
          <a:xfrm>
            <a:off x="195263" y="1544178"/>
            <a:ext cx="1253183" cy="271461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D7E0CB2B-5710-492F-9EC7-73A0C1F62BF1}"/>
              </a:ext>
            </a:extLst>
          </p:cNvPr>
          <p:cNvSpPr/>
          <p:nvPr/>
        </p:nvSpPr>
        <p:spPr>
          <a:xfrm>
            <a:off x="1557719" y="1356573"/>
            <a:ext cx="1252537" cy="557952"/>
          </a:xfrm>
          <a:prstGeom prst="rect">
            <a:avLst/>
          </a:pr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38147A04-8BE4-4509-9225-D360ABF6BC07}"/>
              </a:ext>
            </a:extLst>
          </p:cNvPr>
          <p:cNvSpPr/>
          <p:nvPr/>
        </p:nvSpPr>
        <p:spPr>
          <a:xfrm>
            <a:off x="5556918" y="911204"/>
            <a:ext cx="843882" cy="84160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rgbClr val="FF0000">
                <a:alpha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FE070366-A8E7-403F-B7E2-BD5E0490B5A5}"/>
              </a:ext>
            </a:extLst>
          </p:cNvPr>
          <p:cNvSpPr/>
          <p:nvPr/>
        </p:nvSpPr>
        <p:spPr>
          <a:xfrm>
            <a:off x="5548313" y="904875"/>
            <a:ext cx="1295400" cy="509588"/>
          </a:xfrm>
          <a:custGeom>
            <a:avLst/>
            <a:gdLst>
              <a:gd name="connsiteX0" fmla="*/ 857250 w 1295400"/>
              <a:gd name="connsiteY0" fmla="*/ 4763 h 509588"/>
              <a:gd name="connsiteX1" fmla="*/ 1281112 w 1295400"/>
              <a:gd name="connsiteY1" fmla="*/ 0 h 509588"/>
              <a:gd name="connsiteX2" fmla="*/ 1295400 w 1295400"/>
              <a:gd name="connsiteY2" fmla="*/ 509588 h 509588"/>
              <a:gd name="connsiteX3" fmla="*/ 0 w 1295400"/>
              <a:gd name="connsiteY3" fmla="*/ 495300 h 509588"/>
              <a:gd name="connsiteX4" fmla="*/ 0 w 1295400"/>
              <a:gd name="connsiteY4" fmla="*/ 100013 h 509588"/>
              <a:gd name="connsiteX5" fmla="*/ 871537 w 1295400"/>
              <a:gd name="connsiteY5" fmla="*/ 100013 h 509588"/>
              <a:gd name="connsiteX6" fmla="*/ 857250 w 1295400"/>
              <a:gd name="connsiteY6" fmla="*/ 4763 h 50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5400" h="509588">
                <a:moveTo>
                  <a:pt x="857250" y="4763"/>
                </a:moveTo>
                <a:lnTo>
                  <a:pt x="1281112" y="0"/>
                </a:lnTo>
                <a:lnTo>
                  <a:pt x="1295400" y="509588"/>
                </a:lnTo>
                <a:lnTo>
                  <a:pt x="0" y="495300"/>
                </a:lnTo>
                <a:lnTo>
                  <a:pt x="0" y="100013"/>
                </a:lnTo>
                <a:lnTo>
                  <a:pt x="871537" y="100013"/>
                </a:lnTo>
                <a:lnTo>
                  <a:pt x="857250" y="4763"/>
                </a:lnTo>
                <a:close/>
              </a:path>
            </a:pathLst>
          </a:custGeom>
          <a:solidFill>
            <a:srgbClr val="92D050">
              <a:alpha val="40000"/>
            </a:srgbClr>
          </a:solidFill>
          <a:ln w="12700">
            <a:solidFill>
              <a:srgbClr val="00B05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0733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8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9" grpId="0" animBg="1"/>
      <p:bldP spid="9" grpId="1" animBg="1"/>
      <p:bldP spid="84" grpId="0" animBg="1"/>
      <p:bldP spid="84" grpId="1" animBg="1"/>
      <p:bldP spid="91" grpId="0" animBg="1"/>
      <p:bldP spid="91" grpId="1" animBg="1"/>
      <p:bldP spid="93" grpId="0" animBg="1"/>
      <p:bldP spid="93" grpId="1" animBg="1"/>
      <p:bldP spid="95" grpId="0" animBg="1"/>
      <p:bldP spid="95" grpId="1" animBg="1"/>
      <p:bldP spid="97" grpId="0" animBg="1"/>
      <p:bldP spid="97" grpId="1" animBg="1"/>
      <p:bldP spid="99" grpId="0" animBg="1"/>
      <p:bldP spid="99" grpId="1" animBg="1"/>
      <p:bldP spid="105" grpId="0" animBg="1"/>
      <p:bldP spid="105" grpId="1" animBg="1"/>
      <p:bldP spid="107" grpId="0" animBg="1"/>
      <p:bldP spid="107" grpId="1" animBg="1"/>
      <p:bldP spid="126" grpId="0" animBg="1"/>
      <p:bldP spid="126" grpId="1" animBg="1"/>
      <p:bldP spid="127" grpId="0" animBg="1"/>
      <p:bldP spid="127" grpId="1" animBg="1"/>
      <p:bldP spid="135" grpId="0" animBg="1"/>
      <p:bldP spid="135" grpId="1" animBg="1"/>
      <p:bldP spid="138" grpId="0" animBg="1"/>
      <p:bldP spid="138" grpId="1" animBg="1"/>
      <p:bldP spid="151" grpId="0" animBg="1"/>
      <p:bldP spid="151" grpId="1" animBg="1"/>
      <p:bldP spid="158" grpId="0" animBg="1"/>
      <p:bldP spid="158" grpId="1" animBg="1"/>
      <p:bldP spid="160" grpId="0" animBg="1"/>
      <p:bldP spid="160" grpId="1" animBg="1"/>
      <p:bldP spid="162" grpId="0" animBg="1"/>
      <p:bldP spid="162" grpId="1" animBg="1"/>
      <p:bldP spid="164" grpId="0" animBg="1"/>
      <p:bldP spid="164" grpId="1" animBg="1"/>
      <p:bldP spid="178" grpId="0" animBg="1"/>
      <p:bldP spid="178" grpId="1" animBg="1"/>
      <p:bldP spid="179" grpId="0" animBg="1"/>
      <p:bldP spid="179" grpId="1" animBg="1"/>
      <p:bldP spid="193" grpId="0" animBg="1"/>
      <p:bldP spid="193" grpId="1" animBg="1"/>
      <p:bldP spid="196" grpId="0" animBg="1"/>
      <p:bldP spid="196" grpId="1" animBg="1"/>
      <p:bldP spid="198" grpId="0" animBg="1"/>
      <p:bldP spid="198" grpId="1" animBg="1"/>
      <p:bldP spid="199" grpId="0" animBg="1"/>
      <p:bldP spid="199" grpId="1" animBg="1"/>
      <p:bldP spid="200" grpId="0" animBg="1"/>
      <p:bldP spid="200" grpId="1" animBg="1"/>
      <p:bldP spid="201" grpId="0" animBg="1"/>
      <p:bldP spid="201" grpId="1" animBg="1"/>
      <p:bldP spid="202" grpId="0" animBg="1"/>
      <p:bldP spid="202" grpId="1" animBg="1"/>
      <p:bldP spid="204" grpId="0" animBg="1"/>
      <p:bldP spid="204" grpId="1" animBg="1"/>
      <p:bldP spid="205" grpId="0" animBg="1"/>
      <p:bldP spid="205" grpId="1" animBg="1"/>
      <p:bldP spid="226" grpId="0" animBg="1"/>
      <p:bldP spid="226" grpId="1" animBg="1"/>
      <p:bldP spid="228" grpId="0" animBg="1"/>
      <p:bldP spid="228" grpId="1" animBg="1"/>
      <p:bldP spid="230" grpId="0" animBg="1"/>
      <p:bldP spid="230" grpId="1" animBg="1"/>
      <p:bldP spid="232" grpId="0" animBg="1"/>
      <p:bldP spid="232" grpId="1" animBg="1"/>
      <p:bldP spid="233" grpId="0" animBg="1"/>
      <p:bldP spid="233" grpId="1" animBg="1"/>
      <p:bldP spid="240" grpId="0" animBg="1"/>
      <p:bldP spid="240" grpId="1" animBg="1"/>
      <p:bldP spid="241" grpId="0" animBg="1"/>
      <p:bldP spid="241" grpId="1" animBg="1"/>
      <p:bldP spid="244" grpId="0" animBg="1"/>
      <p:bldP spid="244" grpId="1" animBg="1"/>
      <p:bldP spid="245" grpId="0" animBg="1"/>
      <p:bldP spid="245" grpId="1" animBg="1"/>
      <p:bldP spid="246" grpId="0" animBg="1"/>
      <p:bldP spid="246" grpId="1" animBg="1"/>
      <p:bldP spid="247" grpId="0" animBg="1"/>
      <p:bldP spid="247" grpId="1" animBg="1"/>
      <p:bldP spid="248" grpId="0" animBg="1"/>
      <p:bldP spid="248" grpId="1" animBg="1"/>
      <p:bldP spid="250" grpId="0" animBg="1"/>
      <p:bldP spid="250" grpId="1" animBg="1"/>
      <p:bldP spid="251" grpId="0" animBg="1"/>
      <p:bldP spid="251" grpId="1" animBg="1"/>
      <p:bldP spid="252" grpId="0" animBg="1"/>
      <p:bldP spid="252" grpId="1" animBg="1"/>
      <p:bldP spid="254" grpId="0" animBg="1"/>
      <p:bldP spid="254" grpId="1" animBg="1"/>
      <p:bldP spid="255" grpId="0" animBg="1"/>
      <p:bldP spid="255" grpId="1" animBg="1"/>
      <p:bldP spid="256" grpId="0" animBg="1"/>
      <p:bldP spid="256" grpId="1" animBg="1"/>
      <p:bldP spid="257" grpId="0" animBg="1"/>
      <p:bldP spid="257" grpId="1" animBg="1"/>
      <p:bldP spid="266" grpId="0" animBg="1"/>
      <p:bldP spid="266" grpId="1" animBg="1"/>
      <p:bldP spid="267" grpId="0" animBg="1"/>
      <p:bldP spid="267" grpId="1" animBg="1"/>
      <p:bldP spid="3" grpId="0" animBg="1"/>
      <p:bldP spid="3" grpId="1" animBg="1"/>
      <p:bldP spid="4" grpId="0" animBg="1"/>
      <p:bldP spid="4" grpId="1" animBg="1"/>
      <p:bldP spid="7" grpId="0" animBg="1"/>
      <p:bldP spid="7" grpId="1" animBg="1"/>
      <p:bldP spid="8" grpId="0" animBg="1"/>
      <p:bldP spid="8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74" grpId="0" animBg="1"/>
      <p:bldP spid="74" grpId="1" animBg="1"/>
      <p:bldP spid="70" grpId="0" animBg="1"/>
      <p:bldP spid="70" grpId="1" animBg="1"/>
      <p:bldP spid="15" grpId="0" animBg="1"/>
      <p:bldP spid="1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75144CDE-2EA5-47D8-A6FE-99D9643286E6}"/>
              </a:ext>
            </a:extLst>
          </p:cNvPr>
          <p:cNvSpPr/>
          <p:nvPr/>
        </p:nvSpPr>
        <p:spPr>
          <a:xfrm>
            <a:off x="7434263" y="4153840"/>
            <a:ext cx="514350" cy="799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0C613C-1F05-4534-B4EB-08D5AEDEDD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2" y="0"/>
            <a:ext cx="9728410" cy="6858000"/>
          </a:xfrm>
          <a:prstGeom prst="rect">
            <a:avLst/>
          </a:prstGeom>
          <a:solidFill>
            <a:schemeClr val="accent4">
              <a:lumMod val="75000"/>
              <a:alpha val="33000"/>
            </a:schemeClr>
          </a:solidFill>
          <a:ln w="12700">
            <a:solidFill>
              <a:schemeClr val="accent4">
                <a:lumMod val="50000"/>
              </a:schemeClr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A28A3B4-1EB7-4F7A-842A-0D707AE5310D}"/>
              </a:ext>
            </a:extLst>
          </p:cNvPr>
          <p:cNvSpPr/>
          <p:nvPr/>
        </p:nvSpPr>
        <p:spPr>
          <a:xfrm>
            <a:off x="9706559" y="0"/>
            <a:ext cx="2551505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Communication">
            <a:extLst>
              <a:ext uri="{FF2B5EF4-FFF2-40B4-BE49-F238E27FC236}">
                <a16:creationId xmlns:a16="http://schemas.microsoft.com/office/drawing/2014/main" id="{C3AF1064-3DE6-49BA-84BB-FFB3398B3C1F}"/>
              </a:ext>
            </a:extLst>
          </p:cNvPr>
          <p:cNvSpPr/>
          <p:nvPr/>
        </p:nvSpPr>
        <p:spPr>
          <a:xfrm>
            <a:off x="9881173" y="1161268"/>
            <a:ext cx="2203704" cy="393192"/>
          </a:xfrm>
          <a:prstGeom prst="roundRect">
            <a:avLst/>
          </a:prstGeom>
          <a:ln w="15875">
            <a:solidFill>
              <a:srgbClr val="F03F2B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Communication</a:t>
            </a:r>
          </a:p>
        </p:txBody>
      </p:sp>
      <p:sp>
        <p:nvSpPr>
          <p:cNvPr id="46" name="Problem Solving">
            <a:extLst>
              <a:ext uri="{FF2B5EF4-FFF2-40B4-BE49-F238E27FC236}">
                <a16:creationId xmlns:a16="http://schemas.microsoft.com/office/drawing/2014/main" id="{25FDC22C-C022-466E-9ACC-55E48D60BC40}"/>
              </a:ext>
            </a:extLst>
          </p:cNvPr>
          <p:cNvSpPr/>
          <p:nvPr/>
        </p:nvSpPr>
        <p:spPr>
          <a:xfrm>
            <a:off x="9881173" y="5697898"/>
            <a:ext cx="2219136" cy="425940"/>
          </a:xfrm>
          <a:prstGeom prst="roundRect">
            <a:avLst/>
          </a:prstGeom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Problem Solving</a:t>
            </a:r>
          </a:p>
        </p:txBody>
      </p:sp>
      <p:sp>
        <p:nvSpPr>
          <p:cNvPr id="65" name="Creativity">
            <a:extLst>
              <a:ext uri="{FF2B5EF4-FFF2-40B4-BE49-F238E27FC236}">
                <a16:creationId xmlns:a16="http://schemas.microsoft.com/office/drawing/2014/main" id="{8D40FB34-BB79-4553-B066-011DB35FCC35}"/>
              </a:ext>
            </a:extLst>
          </p:cNvPr>
          <p:cNvSpPr/>
          <p:nvPr/>
        </p:nvSpPr>
        <p:spPr>
          <a:xfrm>
            <a:off x="9835687" y="622201"/>
            <a:ext cx="2219136" cy="42594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1"/>
                </a:solidFill>
              </a:rPr>
              <a:t>Creativity</a:t>
            </a:r>
          </a:p>
        </p:txBody>
      </p:sp>
      <p:sp>
        <p:nvSpPr>
          <p:cNvPr id="71" name="Collaboration">
            <a:extLst>
              <a:ext uri="{FF2B5EF4-FFF2-40B4-BE49-F238E27FC236}">
                <a16:creationId xmlns:a16="http://schemas.microsoft.com/office/drawing/2014/main" id="{64FDC6CD-D993-40A6-BDFE-E679B497E6F9}"/>
              </a:ext>
            </a:extLst>
          </p:cNvPr>
          <p:cNvSpPr/>
          <p:nvPr/>
        </p:nvSpPr>
        <p:spPr>
          <a:xfrm>
            <a:off x="9841599" y="73243"/>
            <a:ext cx="2219136" cy="425940"/>
          </a:xfrm>
          <a:prstGeom prst="roundRect">
            <a:avLst/>
          </a:prstGeom>
          <a:solidFill>
            <a:srgbClr val="7030A0"/>
          </a:solidFill>
          <a:ln w="254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Collaboration</a:t>
            </a:r>
          </a:p>
        </p:txBody>
      </p:sp>
      <p:sp>
        <p:nvSpPr>
          <p:cNvPr id="88" name="Decision Making">
            <a:extLst>
              <a:ext uri="{FF2B5EF4-FFF2-40B4-BE49-F238E27FC236}">
                <a16:creationId xmlns:a16="http://schemas.microsoft.com/office/drawing/2014/main" id="{F9CFEF98-BC39-428A-AB9F-2A3A728A97D1}"/>
              </a:ext>
            </a:extLst>
          </p:cNvPr>
          <p:cNvSpPr/>
          <p:nvPr/>
        </p:nvSpPr>
        <p:spPr>
          <a:xfrm>
            <a:off x="9873624" y="1677478"/>
            <a:ext cx="2183645" cy="392609"/>
          </a:xfrm>
          <a:prstGeom prst="roundRect">
            <a:avLst/>
          </a:prstGeom>
          <a:solidFill>
            <a:schemeClr val="accent6"/>
          </a:solidFill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Decision Making</a:t>
            </a:r>
          </a:p>
        </p:txBody>
      </p:sp>
      <p:sp>
        <p:nvSpPr>
          <p:cNvPr id="109" name="Delegation">
            <a:extLst>
              <a:ext uri="{FF2B5EF4-FFF2-40B4-BE49-F238E27FC236}">
                <a16:creationId xmlns:a16="http://schemas.microsoft.com/office/drawing/2014/main" id="{129FF7CD-93E7-4B2B-8505-246848CF0183}"/>
              </a:ext>
            </a:extLst>
          </p:cNvPr>
          <p:cNvSpPr/>
          <p:nvPr/>
        </p:nvSpPr>
        <p:spPr>
          <a:xfrm>
            <a:off x="9871179" y="2198369"/>
            <a:ext cx="2183645" cy="392609"/>
          </a:xfrm>
          <a:prstGeom prst="roundRect">
            <a:avLst/>
          </a:prstGeom>
          <a:solidFill>
            <a:srgbClr val="0070C0"/>
          </a:solidFill>
          <a:ln w="19050">
            <a:solidFill>
              <a:srgbClr val="F8D22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1"/>
                </a:solidFill>
              </a:rPr>
              <a:t>Delegation</a:t>
            </a:r>
            <a:r>
              <a:rPr lang="en-AU" dirty="0"/>
              <a:t> </a:t>
            </a:r>
          </a:p>
        </p:txBody>
      </p:sp>
      <p:sp>
        <p:nvSpPr>
          <p:cNvPr id="111" name="Leadership">
            <a:extLst>
              <a:ext uri="{FF2B5EF4-FFF2-40B4-BE49-F238E27FC236}">
                <a16:creationId xmlns:a16="http://schemas.microsoft.com/office/drawing/2014/main" id="{7A1B7E6D-0E5C-47F9-8A86-8525BF2FD778}"/>
              </a:ext>
            </a:extLst>
          </p:cNvPr>
          <p:cNvSpPr/>
          <p:nvPr/>
        </p:nvSpPr>
        <p:spPr>
          <a:xfrm>
            <a:off x="9864659" y="3836889"/>
            <a:ext cx="2235303" cy="39260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Leadership </a:t>
            </a:r>
          </a:p>
        </p:txBody>
      </p:sp>
      <p:sp>
        <p:nvSpPr>
          <p:cNvPr id="113" name="Planning">
            <a:extLst>
              <a:ext uri="{FF2B5EF4-FFF2-40B4-BE49-F238E27FC236}">
                <a16:creationId xmlns:a16="http://schemas.microsoft.com/office/drawing/2014/main" id="{4C980782-3D44-4C11-8822-1941E1960268}"/>
              </a:ext>
            </a:extLst>
          </p:cNvPr>
          <p:cNvSpPr/>
          <p:nvPr/>
        </p:nvSpPr>
        <p:spPr>
          <a:xfrm>
            <a:off x="9901423" y="5186561"/>
            <a:ext cx="2183645" cy="392609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 w="190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1600" dirty="0">
                <a:solidFill>
                  <a:srgbClr val="FCF7F1"/>
                </a:solidFill>
              </a:rPr>
              <a:t>Planning</a:t>
            </a:r>
          </a:p>
        </p:txBody>
      </p:sp>
      <p:sp>
        <p:nvSpPr>
          <p:cNvPr id="117" name="Execution Performance">
            <a:extLst>
              <a:ext uri="{FF2B5EF4-FFF2-40B4-BE49-F238E27FC236}">
                <a16:creationId xmlns:a16="http://schemas.microsoft.com/office/drawing/2014/main" id="{CBBC31D8-624D-4265-A225-5F40D93B0936}"/>
              </a:ext>
            </a:extLst>
          </p:cNvPr>
          <p:cNvSpPr/>
          <p:nvPr/>
        </p:nvSpPr>
        <p:spPr>
          <a:xfrm>
            <a:off x="9871178" y="2716447"/>
            <a:ext cx="2183645" cy="441148"/>
          </a:xfrm>
          <a:prstGeom prst="roundRect">
            <a:avLst/>
          </a:prstGeom>
          <a:solidFill>
            <a:srgbClr val="FFC000"/>
          </a:solidFill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1600" dirty="0"/>
              <a:t>Execution Performance</a:t>
            </a:r>
          </a:p>
        </p:txBody>
      </p:sp>
      <p:sp>
        <p:nvSpPr>
          <p:cNvPr id="121" name="Learning and PD">
            <a:extLst>
              <a:ext uri="{FF2B5EF4-FFF2-40B4-BE49-F238E27FC236}">
                <a16:creationId xmlns:a16="http://schemas.microsoft.com/office/drawing/2014/main" id="{B5AA79FF-3295-4057-88E1-8B3339635DE5}"/>
              </a:ext>
            </a:extLst>
          </p:cNvPr>
          <p:cNvSpPr/>
          <p:nvPr/>
        </p:nvSpPr>
        <p:spPr>
          <a:xfrm>
            <a:off x="9872363" y="4359487"/>
            <a:ext cx="2212514" cy="687144"/>
          </a:xfrm>
          <a:prstGeom prst="roundRect">
            <a:avLst/>
          </a:prstGeom>
          <a:solidFill>
            <a:schemeClr val="accent5"/>
          </a:solidFill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1600" dirty="0"/>
              <a:t>Learning  and Professional Development</a:t>
            </a: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01506721-246D-43A3-95A8-571C19F85156}"/>
              </a:ext>
            </a:extLst>
          </p:cNvPr>
          <p:cNvSpPr/>
          <p:nvPr/>
        </p:nvSpPr>
        <p:spPr>
          <a:xfrm>
            <a:off x="5558386" y="5244530"/>
            <a:ext cx="1285875" cy="323850"/>
          </a:xfrm>
          <a:custGeom>
            <a:avLst/>
            <a:gdLst>
              <a:gd name="connsiteX0" fmla="*/ 323850 w 1285875"/>
              <a:gd name="connsiteY0" fmla="*/ 4762 h 323850"/>
              <a:gd name="connsiteX1" fmla="*/ 1285875 w 1285875"/>
              <a:gd name="connsiteY1" fmla="*/ 0 h 323850"/>
              <a:gd name="connsiteX2" fmla="*/ 1285875 w 1285875"/>
              <a:gd name="connsiteY2" fmla="*/ 242887 h 323850"/>
              <a:gd name="connsiteX3" fmla="*/ 381000 w 1285875"/>
              <a:gd name="connsiteY3" fmla="*/ 247650 h 323850"/>
              <a:gd name="connsiteX4" fmla="*/ 385762 w 1285875"/>
              <a:gd name="connsiteY4" fmla="*/ 323850 h 323850"/>
              <a:gd name="connsiteX5" fmla="*/ 0 w 1285875"/>
              <a:gd name="connsiteY5" fmla="*/ 319087 h 323850"/>
              <a:gd name="connsiteX6" fmla="*/ 4762 w 1285875"/>
              <a:gd name="connsiteY6" fmla="*/ 90487 h 323850"/>
              <a:gd name="connsiteX7" fmla="*/ 328612 w 1285875"/>
              <a:gd name="connsiteY7" fmla="*/ 90487 h 323850"/>
              <a:gd name="connsiteX8" fmla="*/ 323850 w 1285875"/>
              <a:gd name="connsiteY8" fmla="*/ 4762 h 32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5875" h="323850">
                <a:moveTo>
                  <a:pt x="323850" y="4762"/>
                </a:moveTo>
                <a:lnTo>
                  <a:pt x="1285875" y="0"/>
                </a:lnTo>
                <a:lnTo>
                  <a:pt x="1285875" y="242887"/>
                </a:lnTo>
                <a:lnTo>
                  <a:pt x="381000" y="247650"/>
                </a:lnTo>
                <a:lnTo>
                  <a:pt x="385762" y="323850"/>
                </a:lnTo>
                <a:lnTo>
                  <a:pt x="0" y="319087"/>
                </a:lnTo>
                <a:cubicBezTo>
                  <a:pt x="1587" y="242887"/>
                  <a:pt x="3175" y="166687"/>
                  <a:pt x="4762" y="90487"/>
                </a:cubicBezTo>
                <a:lnTo>
                  <a:pt x="328612" y="90487"/>
                </a:lnTo>
                <a:lnTo>
                  <a:pt x="323850" y="4762"/>
                </a:lnTo>
                <a:close/>
              </a:path>
            </a:pathLst>
          </a:custGeom>
          <a:solidFill>
            <a:srgbClr val="F8D22F">
              <a:alpha val="40000"/>
            </a:srgbClr>
          </a:solidFill>
          <a:ln>
            <a:solidFill>
              <a:srgbClr val="F8D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E83C941E-CAF6-417D-84C4-18DF5A6EDA2B}"/>
              </a:ext>
            </a:extLst>
          </p:cNvPr>
          <p:cNvSpPr/>
          <p:nvPr/>
        </p:nvSpPr>
        <p:spPr>
          <a:xfrm>
            <a:off x="6901732" y="2868507"/>
            <a:ext cx="1269977" cy="171048"/>
          </a:xfrm>
          <a:custGeom>
            <a:avLst/>
            <a:gdLst>
              <a:gd name="connsiteX0" fmla="*/ 0 w 1240404"/>
              <a:gd name="connsiteY0" fmla="*/ 0 h 159026"/>
              <a:gd name="connsiteX1" fmla="*/ 1240404 w 1240404"/>
              <a:gd name="connsiteY1" fmla="*/ 0 h 159026"/>
              <a:gd name="connsiteX2" fmla="*/ 1240404 w 1240404"/>
              <a:gd name="connsiteY2" fmla="*/ 151075 h 159026"/>
              <a:gd name="connsiteX3" fmla="*/ 7951 w 1240404"/>
              <a:gd name="connsiteY3" fmla="*/ 159026 h 159026"/>
              <a:gd name="connsiteX4" fmla="*/ 0 w 1240404"/>
              <a:gd name="connsiteY4" fmla="*/ 0 h 159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40404" h="159026">
                <a:moveTo>
                  <a:pt x="0" y="0"/>
                </a:moveTo>
                <a:lnTo>
                  <a:pt x="1240404" y="0"/>
                </a:lnTo>
                <a:lnTo>
                  <a:pt x="1240404" y="151075"/>
                </a:lnTo>
                <a:lnTo>
                  <a:pt x="7951" y="159026"/>
                </a:lnTo>
                <a:lnTo>
                  <a:pt x="0" y="0"/>
                </a:lnTo>
                <a:close/>
              </a:path>
            </a:pathLst>
          </a:custGeom>
          <a:solidFill>
            <a:srgbClr val="F8D22F">
              <a:alpha val="40000"/>
            </a:srgbClr>
          </a:solidFill>
          <a:ln>
            <a:solidFill>
              <a:srgbClr val="F8D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DDB1003-2315-4C49-BA8F-7D7B4590055A}"/>
              </a:ext>
            </a:extLst>
          </p:cNvPr>
          <p:cNvSpPr/>
          <p:nvPr/>
        </p:nvSpPr>
        <p:spPr>
          <a:xfrm>
            <a:off x="200025" y="1990723"/>
            <a:ext cx="1295400" cy="161927"/>
          </a:xfrm>
          <a:custGeom>
            <a:avLst/>
            <a:gdLst>
              <a:gd name="connsiteX0" fmla="*/ 471488 w 1281113"/>
              <a:gd name="connsiteY0" fmla="*/ 4765 h 161927"/>
              <a:gd name="connsiteX1" fmla="*/ 471488 w 1281113"/>
              <a:gd name="connsiteY1" fmla="*/ 4765 h 161927"/>
              <a:gd name="connsiteX2" fmla="*/ 533400 w 1281113"/>
              <a:gd name="connsiteY2" fmla="*/ 2 h 161927"/>
              <a:gd name="connsiteX3" fmla="*/ 1276350 w 1281113"/>
              <a:gd name="connsiteY3" fmla="*/ 4765 h 161927"/>
              <a:gd name="connsiteX4" fmla="*/ 1281113 w 1281113"/>
              <a:gd name="connsiteY4" fmla="*/ 161927 h 161927"/>
              <a:gd name="connsiteX5" fmla="*/ 4763 w 1281113"/>
              <a:gd name="connsiteY5" fmla="*/ 161927 h 161927"/>
              <a:gd name="connsiteX6" fmla="*/ 0 w 1281113"/>
              <a:gd name="connsiteY6" fmla="*/ 76202 h 161927"/>
              <a:gd name="connsiteX7" fmla="*/ 476250 w 1281113"/>
              <a:gd name="connsiteY7" fmla="*/ 76202 h 161927"/>
              <a:gd name="connsiteX8" fmla="*/ 471488 w 1281113"/>
              <a:gd name="connsiteY8" fmla="*/ 4765 h 161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1113" h="161927">
                <a:moveTo>
                  <a:pt x="471488" y="4765"/>
                </a:moveTo>
                <a:lnTo>
                  <a:pt x="471488" y="4765"/>
                </a:lnTo>
                <a:cubicBezTo>
                  <a:pt x="527037" y="-285"/>
                  <a:pt x="506341" y="2"/>
                  <a:pt x="533400" y="2"/>
                </a:cubicBezTo>
                <a:lnTo>
                  <a:pt x="1276350" y="4765"/>
                </a:lnTo>
                <a:lnTo>
                  <a:pt x="1281113" y="161927"/>
                </a:lnTo>
                <a:lnTo>
                  <a:pt x="4763" y="161927"/>
                </a:lnTo>
                <a:lnTo>
                  <a:pt x="0" y="76202"/>
                </a:lnTo>
                <a:lnTo>
                  <a:pt x="476250" y="76202"/>
                </a:lnTo>
                <a:lnTo>
                  <a:pt x="471488" y="4765"/>
                </a:lnTo>
                <a:close/>
              </a:path>
            </a:pathLst>
          </a:custGeom>
          <a:solidFill>
            <a:schemeClr val="accent5">
              <a:alpha val="40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C4B2EF7F-A1B0-4D8D-8E48-8E1CA302D1F4}"/>
              </a:ext>
            </a:extLst>
          </p:cNvPr>
          <p:cNvSpPr/>
          <p:nvPr/>
        </p:nvSpPr>
        <p:spPr>
          <a:xfrm>
            <a:off x="1547813" y="2119313"/>
            <a:ext cx="1252537" cy="166687"/>
          </a:xfrm>
          <a:custGeom>
            <a:avLst/>
            <a:gdLst>
              <a:gd name="connsiteX0" fmla="*/ 614362 w 1252537"/>
              <a:gd name="connsiteY0" fmla="*/ 0 h 166687"/>
              <a:gd name="connsiteX1" fmla="*/ 1252537 w 1252537"/>
              <a:gd name="connsiteY1" fmla="*/ 0 h 166687"/>
              <a:gd name="connsiteX2" fmla="*/ 1252537 w 1252537"/>
              <a:gd name="connsiteY2" fmla="*/ 166687 h 166687"/>
              <a:gd name="connsiteX3" fmla="*/ 0 w 1252537"/>
              <a:gd name="connsiteY3" fmla="*/ 166687 h 166687"/>
              <a:gd name="connsiteX4" fmla="*/ 4762 w 1252537"/>
              <a:gd name="connsiteY4" fmla="*/ 90487 h 166687"/>
              <a:gd name="connsiteX5" fmla="*/ 619125 w 1252537"/>
              <a:gd name="connsiteY5" fmla="*/ 90487 h 166687"/>
              <a:gd name="connsiteX6" fmla="*/ 614362 w 1252537"/>
              <a:gd name="connsiteY6" fmla="*/ 0 h 16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52537" h="166687">
                <a:moveTo>
                  <a:pt x="614362" y="0"/>
                </a:moveTo>
                <a:lnTo>
                  <a:pt x="1252537" y="0"/>
                </a:lnTo>
                <a:lnTo>
                  <a:pt x="1252537" y="166687"/>
                </a:lnTo>
                <a:lnTo>
                  <a:pt x="0" y="166687"/>
                </a:lnTo>
                <a:lnTo>
                  <a:pt x="4762" y="90487"/>
                </a:lnTo>
                <a:lnTo>
                  <a:pt x="619125" y="90487"/>
                </a:lnTo>
                <a:lnTo>
                  <a:pt x="614362" y="0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ABDE9E9-A403-4BFB-9C6A-C3DDD0BA6F13}"/>
              </a:ext>
            </a:extLst>
          </p:cNvPr>
          <p:cNvSpPr/>
          <p:nvPr/>
        </p:nvSpPr>
        <p:spPr>
          <a:xfrm>
            <a:off x="2881313" y="2538413"/>
            <a:ext cx="1228725" cy="238125"/>
          </a:xfrm>
          <a:custGeom>
            <a:avLst/>
            <a:gdLst>
              <a:gd name="connsiteX0" fmla="*/ 495300 w 1228725"/>
              <a:gd name="connsiteY0" fmla="*/ 0 h 238125"/>
              <a:gd name="connsiteX1" fmla="*/ 1228725 w 1228725"/>
              <a:gd name="connsiteY1" fmla="*/ 0 h 238125"/>
              <a:gd name="connsiteX2" fmla="*/ 1228725 w 1228725"/>
              <a:gd name="connsiteY2" fmla="*/ 228600 h 238125"/>
              <a:gd name="connsiteX3" fmla="*/ 0 w 1228725"/>
              <a:gd name="connsiteY3" fmla="*/ 238125 h 238125"/>
              <a:gd name="connsiteX4" fmla="*/ 0 w 1228725"/>
              <a:gd name="connsiteY4" fmla="*/ 85725 h 238125"/>
              <a:gd name="connsiteX5" fmla="*/ 504825 w 1228725"/>
              <a:gd name="connsiteY5" fmla="*/ 85725 h 238125"/>
              <a:gd name="connsiteX6" fmla="*/ 495300 w 1228725"/>
              <a:gd name="connsiteY6" fmla="*/ 0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8725" h="238125">
                <a:moveTo>
                  <a:pt x="495300" y="0"/>
                </a:moveTo>
                <a:lnTo>
                  <a:pt x="1228725" y="0"/>
                </a:lnTo>
                <a:lnTo>
                  <a:pt x="1228725" y="228600"/>
                </a:lnTo>
                <a:lnTo>
                  <a:pt x="0" y="238125"/>
                </a:lnTo>
                <a:lnTo>
                  <a:pt x="0" y="85725"/>
                </a:lnTo>
                <a:lnTo>
                  <a:pt x="504825" y="85725"/>
                </a:lnTo>
                <a:lnTo>
                  <a:pt x="495300" y="0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6BF87B6-3778-4D4C-A95B-01F67B185547}"/>
              </a:ext>
            </a:extLst>
          </p:cNvPr>
          <p:cNvSpPr/>
          <p:nvPr/>
        </p:nvSpPr>
        <p:spPr>
          <a:xfrm>
            <a:off x="4214813" y="2614613"/>
            <a:ext cx="1233487" cy="161925"/>
          </a:xfrm>
          <a:custGeom>
            <a:avLst/>
            <a:gdLst>
              <a:gd name="connsiteX0" fmla="*/ 547687 w 1233487"/>
              <a:gd name="connsiteY0" fmla="*/ 4762 h 161925"/>
              <a:gd name="connsiteX1" fmla="*/ 1233487 w 1233487"/>
              <a:gd name="connsiteY1" fmla="*/ 0 h 161925"/>
              <a:gd name="connsiteX2" fmla="*/ 1233487 w 1233487"/>
              <a:gd name="connsiteY2" fmla="*/ 157162 h 161925"/>
              <a:gd name="connsiteX3" fmla="*/ 0 w 1233487"/>
              <a:gd name="connsiteY3" fmla="*/ 161925 h 161925"/>
              <a:gd name="connsiteX4" fmla="*/ 0 w 1233487"/>
              <a:gd name="connsiteY4" fmla="*/ 85725 h 161925"/>
              <a:gd name="connsiteX5" fmla="*/ 552450 w 1233487"/>
              <a:gd name="connsiteY5" fmla="*/ 85725 h 161925"/>
              <a:gd name="connsiteX6" fmla="*/ 547687 w 1233487"/>
              <a:gd name="connsiteY6" fmla="*/ 4762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33487" h="161925">
                <a:moveTo>
                  <a:pt x="547687" y="4762"/>
                </a:moveTo>
                <a:lnTo>
                  <a:pt x="1233487" y="0"/>
                </a:lnTo>
                <a:lnTo>
                  <a:pt x="1233487" y="157162"/>
                </a:lnTo>
                <a:lnTo>
                  <a:pt x="0" y="161925"/>
                </a:lnTo>
                <a:lnTo>
                  <a:pt x="0" y="85725"/>
                </a:lnTo>
                <a:lnTo>
                  <a:pt x="552450" y="85725"/>
                </a:lnTo>
                <a:lnTo>
                  <a:pt x="547687" y="4762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4878407-39DE-47A6-9E5B-89998FA1E8D7}"/>
              </a:ext>
            </a:extLst>
          </p:cNvPr>
          <p:cNvSpPr/>
          <p:nvPr/>
        </p:nvSpPr>
        <p:spPr>
          <a:xfrm>
            <a:off x="5552299" y="3190875"/>
            <a:ext cx="1258194" cy="238125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665BC8-4809-4FDA-8C65-E1D8179E0555}"/>
              </a:ext>
            </a:extLst>
          </p:cNvPr>
          <p:cNvSpPr/>
          <p:nvPr/>
        </p:nvSpPr>
        <p:spPr>
          <a:xfrm>
            <a:off x="2887039" y="4581729"/>
            <a:ext cx="1265716" cy="18364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F07D8E47-2992-4C9C-8474-A18B5C35F5D3}"/>
              </a:ext>
            </a:extLst>
          </p:cNvPr>
          <p:cNvSpPr/>
          <p:nvPr/>
        </p:nvSpPr>
        <p:spPr>
          <a:xfrm>
            <a:off x="5566035" y="5090911"/>
            <a:ext cx="1278226" cy="247650"/>
          </a:xfrm>
          <a:custGeom>
            <a:avLst/>
            <a:gdLst>
              <a:gd name="connsiteX0" fmla="*/ 766763 w 1247775"/>
              <a:gd name="connsiteY0" fmla="*/ 0 h 247650"/>
              <a:gd name="connsiteX1" fmla="*/ 1247775 w 1247775"/>
              <a:gd name="connsiteY1" fmla="*/ 0 h 247650"/>
              <a:gd name="connsiteX2" fmla="*/ 1247775 w 1247775"/>
              <a:gd name="connsiteY2" fmla="*/ 152400 h 247650"/>
              <a:gd name="connsiteX3" fmla="*/ 309563 w 1247775"/>
              <a:gd name="connsiteY3" fmla="*/ 157162 h 247650"/>
              <a:gd name="connsiteX4" fmla="*/ 304800 w 1247775"/>
              <a:gd name="connsiteY4" fmla="*/ 247650 h 247650"/>
              <a:gd name="connsiteX5" fmla="*/ 0 w 1247775"/>
              <a:gd name="connsiteY5" fmla="*/ 247650 h 247650"/>
              <a:gd name="connsiteX6" fmla="*/ 4763 w 1247775"/>
              <a:gd name="connsiteY6" fmla="*/ 90487 h 247650"/>
              <a:gd name="connsiteX7" fmla="*/ 771525 w 1247775"/>
              <a:gd name="connsiteY7" fmla="*/ 80962 h 247650"/>
              <a:gd name="connsiteX8" fmla="*/ 766763 w 1247775"/>
              <a:gd name="connsiteY8" fmla="*/ 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47775" h="247650">
                <a:moveTo>
                  <a:pt x="766763" y="0"/>
                </a:moveTo>
                <a:lnTo>
                  <a:pt x="1247775" y="0"/>
                </a:lnTo>
                <a:lnTo>
                  <a:pt x="1247775" y="152400"/>
                </a:lnTo>
                <a:lnTo>
                  <a:pt x="309563" y="157162"/>
                </a:lnTo>
                <a:lnTo>
                  <a:pt x="304800" y="247650"/>
                </a:lnTo>
                <a:lnTo>
                  <a:pt x="0" y="247650"/>
                </a:lnTo>
                <a:lnTo>
                  <a:pt x="4763" y="90487"/>
                </a:lnTo>
                <a:lnTo>
                  <a:pt x="771525" y="80962"/>
                </a:lnTo>
                <a:lnTo>
                  <a:pt x="766763" y="0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B89327F-CFEA-46EA-901B-3FBE2E33478E}"/>
              </a:ext>
            </a:extLst>
          </p:cNvPr>
          <p:cNvSpPr/>
          <p:nvPr/>
        </p:nvSpPr>
        <p:spPr>
          <a:xfrm>
            <a:off x="2881313" y="4250165"/>
            <a:ext cx="1271298" cy="323096"/>
          </a:xfrm>
          <a:prstGeom prst="rect">
            <a:avLst/>
          </a:prstGeom>
          <a:solidFill>
            <a:srgbClr val="7030A0">
              <a:alpha val="4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3520-4051-4FE5-B871-9160C481DC08}"/>
              </a:ext>
            </a:extLst>
          </p:cNvPr>
          <p:cNvSpPr/>
          <p:nvPr/>
        </p:nvSpPr>
        <p:spPr>
          <a:xfrm>
            <a:off x="4222120" y="4673550"/>
            <a:ext cx="1276351" cy="259596"/>
          </a:xfrm>
          <a:prstGeom prst="rect">
            <a:avLst/>
          </a:prstGeom>
          <a:solidFill>
            <a:srgbClr val="7030A0">
              <a:alpha val="4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F672002-CFC0-498A-A5B1-1512E0D18813}"/>
              </a:ext>
            </a:extLst>
          </p:cNvPr>
          <p:cNvSpPr/>
          <p:nvPr/>
        </p:nvSpPr>
        <p:spPr>
          <a:xfrm>
            <a:off x="5552299" y="4573261"/>
            <a:ext cx="1252107" cy="163455"/>
          </a:xfrm>
          <a:prstGeom prst="rect">
            <a:avLst/>
          </a:prstGeom>
          <a:solidFill>
            <a:srgbClr val="7030A0">
              <a:alpha val="4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A700682-32DF-4653-97D1-096B5425F78A}"/>
              </a:ext>
            </a:extLst>
          </p:cNvPr>
          <p:cNvSpPr/>
          <p:nvPr/>
        </p:nvSpPr>
        <p:spPr>
          <a:xfrm>
            <a:off x="1543340" y="3267456"/>
            <a:ext cx="728373" cy="85344"/>
          </a:xfrm>
          <a:prstGeom prst="rect">
            <a:avLst/>
          </a:prstGeom>
          <a:solidFill>
            <a:srgbClr val="7030A0">
              <a:alpha val="4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D5764207-A7A4-4441-B3AF-791436FF779B}"/>
              </a:ext>
            </a:extLst>
          </p:cNvPr>
          <p:cNvSpPr/>
          <p:nvPr/>
        </p:nvSpPr>
        <p:spPr>
          <a:xfrm>
            <a:off x="1538288" y="1690688"/>
            <a:ext cx="1287510" cy="242887"/>
          </a:xfrm>
          <a:custGeom>
            <a:avLst/>
            <a:gdLst>
              <a:gd name="connsiteX0" fmla="*/ 409575 w 1276350"/>
              <a:gd name="connsiteY0" fmla="*/ 0 h 242887"/>
              <a:gd name="connsiteX1" fmla="*/ 1271587 w 1276350"/>
              <a:gd name="connsiteY1" fmla="*/ 0 h 242887"/>
              <a:gd name="connsiteX2" fmla="*/ 1276350 w 1276350"/>
              <a:gd name="connsiteY2" fmla="*/ 157162 h 242887"/>
              <a:gd name="connsiteX3" fmla="*/ 219075 w 1276350"/>
              <a:gd name="connsiteY3" fmla="*/ 161925 h 242887"/>
              <a:gd name="connsiteX4" fmla="*/ 219075 w 1276350"/>
              <a:gd name="connsiteY4" fmla="*/ 242887 h 242887"/>
              <a:gd name="connsiteX5" fmla="*/ 0 w 1276350"/>
              <a:gd name="connsiteY5" fmla="*/ 238125 h 242887"/>
              <a:gd name="connsiteX6" fmla="*/ 4762 w 1276350"/>
              <a:gd name="connsiteY6" fmla="*/ 76200 h 242887"/>
              <a:gd name="connsiteX7" fmla="*/ 414337 w 1276350"/>
              <a:gd name="connsiteY7" fmla="*/ 76200 h 242887"/>
              <a:gd name="connsiteX8" fmla="*/ 409575 w 1276350"/>
              <a:gd name="connsiteY8" fmla="*/ 0 h 242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6350" h="242887">
                <a:moveTo>
                  <a:pt x="409575" y="0"/>
                </a:moveTo>
                <a:lnTo>
                  <a:pt x="1271587" y="0"/>
                </a:lnTo>
                <a:lnTo>
                  <a:pt x="1276350" y="157162"/>
                </a:lnTo>
                <a:lnTo>
                  <a:pt x="219075" y="161925"/>
                </a:lnTo>
                <a:lnTo>
                  <a:pt x="219075" y="242887"/>
                </a:lnTo>
                <a:lnTo>
                  <a:pt x="0" y="238125"/>
                </a:lnTo>
                <a:lnTo>
                  <a:pt x="4762" y="76200"/>
                </a:lnTo>
                <a:lnTo>
                  <a:pt x="414337" y="76200"/>
                </a:lnTo>
                <a:lnTo>
                  <a:pt x="409575" y="0"/>
                </a:lnTo>
                <a:close/>
              </a:path>
            </a:pathLst>
          </a:custGeom>
          <a:solidFill>
            <a:srgbClr val="7030A0">
              <a:alpha val="4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31ADF680-0365-4554-8123-4C4B47942371}"/>
              </a:ext>
            </a:extLst>
          </p:cNvPr>
          <p:cNvSpPr/>
          <p:nvPr/>
        </p:nvSpPr>
        <p:spPr>
          <a:xfrm>
            <a:off x="2881313" y="1685925"/>
            <a:ext cx="1252537" cy="161925"/>
          </a:xfrm>
          <a:custGeom>
            <a:avLst/>
            <a:gdLst>
              <a:gd name="connsiteX0" fmla="*/ 0 w 1252537"/>
              <a:gd name="connsiteY0" fmla="*/ 0 h 161925"/>
              <a:gd name="connsiteX1" fmla="*/ 1252537 w 1252537"/>
              <a:gd name="connsiteY1" fmla="*/ 4763 h 161925"/>
              <a:gd name="connsiteX2" fmla="*/ 1252537 w 1252537"/>
              <a:gd name="connsiteY2" fmla="*/ 85725 h 161925"/>
              <a:gd name="connsiteX3" fmla="*/ 676275 w 1252537"/>
              <a:gd name="connsiteY3" fmla="*/ 85725 h 161925"/>
              <a:gd name="connsiteX4" fmla="*/ 685800 w 1252537"/>
              <a:gd name="connsiteY4" fmla="*/ 161925 h 161925"/>
              <a:gd name="connsiteX5" fmla="*/ 4762 w 1252537"/>
              <a:gd name="connsiteY5" fmla="*/ 152400 h 161925"/>
              <a:gd name="connsiteX6" fmla="*/ 0 w 1252537"/>
              <a:gd name="connsiteY6" fmla="*/ 0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52537" h="161925">
                <a:moveTo>
                  <a:pt x="0" y="0"/>
                </a:moveTo>
                <a:lnTo>
                  <a:pt x="1252537" y="4763"/>
                </a:lnTo>
                <a:lnTo>
                  <a:pt x="1252537" y="85725"/>
                </a:lnTo>
                <a:lnTo>
                  <a:pt x="676275" y="85725"/>
                </a:lnTo>
                <a:lnTo>
                  <a:pt x="685800" y="161925"/>
                </a:lnTo>
                <a:lnTo>
                  <a:pt x="4762" y="152400"/>
                </a:lnTo>
                <a:lnTo>
                  <a:pt x="0" y="0"/>
                </a:lnTo>
                <a:close/>
              </a:path>
            </a:pathLst>
          </a:custGeom>
          <a:solidFill>
            <a:srgbClr val="7030A0">
              <a:alpha val="4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EAC7530D-3069-4ECA-A488-2072949104E1}"/>
              </a:ext>
            </a:extLst>
          </p:cNvPr>
          <p:cNvSpPr/>
          <p:nvPr/>
        </p:nvSpPr>
        <p:spPr>
          <a:xfrm>
            <a:off x="2886075" y="2009775"/>
            <a:ext cx="1243013" cy="252413"/>
          </a:xfrm>
          <a:custGeom>
            <a:avLst/>
            <a:gdLst>
              <a:gd name="connsiteX0" fmla="*/ 252413 w 1243013"/>
              <a:gd name="connsiteY0" fmla="*/ 4763 h 252413"/>
              <a:gd name="connsiteX1" fmla="*/ 1243013 w 1243013"/>
              <a:gd name="connsiteY1" fmla="*/ 0 h 252413"/>
              <a:gd name="connsiteX2" fmla="*/ 1238250 w 1243013"/>
              <a:gd name="connsiteY2" fmla="*/ 166688 h 252413"/>
              <a:gd name="connsiteX3" fmla="*/ 842963 w 1243013"/>
              <a:gd name="connsiteY3" fmla="*/ 166688 h 252413"/>
              <a:gd name="connsiteX4" fmla="*/ 852488 w 1243013"/>
              <a:gd name="connsiteY4" fmla="*/ 252413 h 252413"/>
              <a:gd name="connsiteX5" fmla="*/ 0 w 1243013"/>
              <a:gd name="connsiteY5" fmla="*/ 242888 h 252413"/>
              <a:gd name="connsiteX6" fmla="*/ 0 w 1243013"/>
              <a:gd name="connsiteY6" fmla="*/ 80963 h 252413"/>
              <a:gd name="connsiteX7" fmla="*/ 257175 w 1243013"/>
              <a:gd name="connsiteY7" fmla="*/ 80963 h 252413"/>
              <a:gd name="connsiteX8" fmla="*/ 252413 w 1243013"/>
              <a:gd name="connsiteY8" fmla="*/ 4763 h 252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43013" h="252413">
                <a:moveTo>
                  <a:pt x="252413" y="4763"/>
                </a:moveTo>
                <a:lnTo>
                  <a:pt x="1243013" y="0"/>
                </a:lnTo>
                <a:lnTo>
                  <a:pt x="1238250" y="166688"/>
                </a:lnTo>
                <a:lnTo>
                  <a:pt x="842963" y="166688"/>
                </a:lnTo>
                <a:lnTo>
                  <a:pt x="852488" y="252413"/>
                </a:lnTo>
                <a:lnTo>
                  <a:pt x="0" y="242888"/>
                </a:lnTo>
                <a:lnTo>
                  <a:pt x="0" y="80963"/>
                </a:lnTo>
                <a:lnTo>
                  <a:pt x="257175" y="80963"/>
                </a:lnTo>
                <a:lnTo>
                  <a:pt x="252413" y="4763"/>
                </a:lnTo>
                <a:close/>
              </a:path>
            </a:pathLst>
          </a:custGeom>
          <a:solidFill>
            <a:srgbClr val="7030A0">
              <a:alpha val="4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5B348E8-5235-473E-91B3-AE7D20061938}"/>
              </a:ext>
            </a:extLst>
          </p:cNvPr>
          <p:cNvSpPr/>
          <p:nvPr/>
        </p:nvSpPr>
        <p:spPr>
          <a:xfrm>
            <a:off x="4200525" y="1757363"/>
            <a:ext cx="1285875" cy="176212"/>
          </a:xfrm>
          <a:custGeom>
            <a:avLst/>
            <a:gdLst>
              <a:gd name="connsiteX0" fmla="*/ 14288 w 1285875"/>
              <a:gd name="connsiteY0" fmla="*/ 9525 h 176212"/>
              <a:gd name="connsiteX1" fmla="*/ 1285875 w 1285875"/>
              <a:gd name="connsiteY1" fmla="*/ 0 h 176212"/>
              <a:gd name="connsiteX2" fmla="*/ 1285875 w 1285875"/>
              <a:gd name="connsiteY2" fmla="*/ 90487 h 176212"/>
              <a:gd name="connsiteX3" fmla="*/ 485775 w 1285875"/>
              <a:gd name="connsiteY3" fmla="*/ 85725 h 176212"/>
              <a:gd name="connsiteX4" fmla="*/ 481013 w 1285875"/>
              <a:gd name="connsiteY4" fmla="*/ 171450 h 176212"/>
              <a:gd name="connsiteX5" fmla="*/ 0 w 1285875"/>
              <a:gd name="connsiteY5" fmla="*/ 176212 h 176212"/>
              <a:gd name="connsiteX6" fmla="*/ 14288 w 1285875"/>
              <a:gd name="connsiteY6" fmla="*/ 9525 h 176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5875" h="176212">
                <a:moveTo>
                  <a:pt x="14288" y="9525"/>
                </a:moveTo>
                <a:lnTo>
                  <a:pt x="1285875" y="0"/>
                </a:lnTo>
                <a:lnTo>
                  <a:pt x="1285875" y="90487"/>
                </a:lnTo>
                <a:lnTo>
                  <a:pt x="485775" y="85725"/>
                </a:lnTo>
                <a:lnTo>
                  <a:pt x="481013" y="171450"/>
                </a:lnTo>
                <a:lnTo>
                  <a:pt x="0" y="176212"/>
                </a:lnTo>
                <a:lnTo>
                  <a:pt x="14288" y="9525"/>
                </a:lnTo>
                <a:close/>
              </a:path>
            </a:pathLst>
          </a:custGeom>
          <a:solidFill>
            <a:srgbClr val="7030A0">
              <a:alpha val="4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15E96EA8-0449-4772-B4DA-40BA26FEBCA5}"/>
              </a:ext>
            </a:extLst>
          </p:cNvPr>
          <p:cNvSpPr/>
          <p:nvPr/>
        </p:nvSpPr>
        <p:spPr>
          <a:xfrm>
            <a:off x="4200525" y="1990725"/>
            <a:ext cx="1290638" cy="342900"/>
          </a:xfrm>
          <a:custGeom>
            <a:avLst/>
            <a:gdLst>
              <a:gd name="connsiteX0" fmla="*/ 328613 w 1290638"/>
              <a:gd name="connsiteY0" fmla="*/ 9525 h 342900"/>
              <a:gd name="connsiteX1" fmla="*/ 1290638 w 1290638"/>
              <a:gd name="connsiteY1" fmla="*/ 0 h 342900"/>
              <a:gd name="connsiteX2" fmla="*/ 1285875 w 1290638"/>
              <a:gd name="connsiteY2" fmla="*/ 261938 h 342900"/>
              <a:gd name="connsiteX3" fmla="*/ 690563 w 1290638"/>
              <a:gd name="connsiteY3" fmla="*/ 261938 h 342900"/>
              <a:gd name="connsiteX4" fmla="*/ 695325 w 1290638"/>
              <a:gd name="connsiteY4" fmla="*/ 342900 h 342900"/>
              <a:gd name="connsiteX5" fmla="*/ 4763 w 1290638"/>
              <a:gd name="connsiteY5" fmla="*/ 338138 h 342900"/>
              <a:gd name="connsiteX6" fmla="*/ 0 w 1290638"/>
              <a:gd name="connsiteY6" fmla="*/ 100013 h 342900"/>
              <a:gd name="connsiteX7" fmla="*/ 333375 w 1290638"/>
              <a:gd name="connsiteY7" fmla="*/ 104775 h 342900"/>
              <a:gd name="connsiteX8" fmla="*/ 328613 w 1290638"/>
              <a:gd name="connsiteY8" fmla="*/ 9525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90638" h="342900">
                <a:moveTo>
                  <a:pt x="328613" y="9525"/>
                </a:moveTo>
                <a:lnTo>
                  <a:pt x="1290638" y="0"/>
                </a:lnTo>
                <a:cubicBezTo>
                  <a:pt x="1289050" y="87313"/>
                  <a:pt x="1287463" y="174625"/>
                  <a:pt x="1285875" y="261938"/>
                </a:cubicBezTo>
                <a:lnTo>
                  <a:pt x="690563" y="261938"/>
                </a:lnTo>
                <a:lnTo>
                  <a:pt x="695325" y="342900"/>
                </a:lnTo>
                <a:lnTo>
                  <a:pt x="4763" y="338138"/>
                </a:lnTo>
                <a:cubicBezTo>
                  <a:pt x="3175" y="258763"/>
                  <a:pt x="1588" y="179388"/>
                  <a:pt x="0" y="100013"/>
                </a:cubicBezTo>
                <a:lnTo>
                  <a:pt x="333375" y="104775"/>
                </a:lnTo>
                <a:lnTo>
                  <a:pt x="328613" y="9525"/>
                </a:lnTo>
                <a:close/>
              </a:path>
            </a:pathLst>
          </a:custGeom>
          <a:solidFill>
            <a:srgbClr val="7030A0">
              <a:alpha val="4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389563B-ADBC-41E3-99AD-177376CF094F}"/>
              </a:ext>
            </a:extLst>
          </p:cNvPr>
          <p:cNvSpPr/>
          <p:nvPr/>
        </p:nvSpPr>
        <p:spPr>
          <a:xfrm>
            <a:off x="5548313" y="1676400"/>
            <a:ext cx="1247775" cy="266700"/>
          </a:xfrm>
          <a:custGeom>
            <a:avLst/>
            <a:gdLst>
              <a:gd name="connsiteX0" fmla="*/ 909637 w 1247775"/>
              <a:gd name="connsiteY0" fmla="*/ 4763 h 266700"/>
              <a:gd name="connsiteX1" fmla="*/ 1247775 w 1247775"/>
              <a:gd name="connsiteY1" fmla="*/ 0 h 266700"/>
              <a:gd name="connsiteX2" fmla="*/ 1247775 w 1247775"/>
              <a:gd name="connsiteY2" fmla="*/ 157163 h 266700"/>
              <a:gd name="connsiteX3" fmla="*/ 390525 w 1247775"/>
              <a:gd name="connsiteY3" fmla="*/ 161925 h 266700"/>
              <a:gd name="connsiteX4" fmla="*/ 390525 w 1247775"/>
              <a:gd name="connsiteY4" fmla="*/ 266700 h 266700"/>
              <a:gd name="connsiteX5" fmla="*/ 0 w 1247775"/>
              <a:gd name="connsiteY5" fmla="*/ 252413 h 266700"/>
              <a:gd name="connsiteX6" fmla="*/ 4762 w 1247775"/>
              <a:gd name="connsiteY6" fmla="*/ 90488 h 266700"/>
              <a:gd name="connsiteX7" fmla="*/ 933450 w 1247775"/>
              <a:gd name="connsiteY7" fmla="*/ 90488 h 266700"/>
              <a:gd name="connsiteX8" fmla="*/ 909637 w 1247775"/>
              <a:gd name="connsiteY8" fmla="*/ 4763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47775" h="266700">
                <a:moveTo>
                  <a:pt x="909637" y="4763"/>
                </a:moveTo>
                <a:lnTo>
                  <a:pt x="1247775" y="0"/>
                </a:lnTo>
                <a:lnTo>
                  <a:pt x="1247775" y="157163"/>
                </a:lnTo>
                <a:lnTo>
                  <a:pt x="390525" y="161925"/>
                </a:lnTo>
                <a:lnTo>
                  <a:pt x="390525" y="266700"/>
                </a:lnTo>
                <a:lnTo>
                  <a:pt x="0" y="252413"/>
                </a:lnTo>
                <a:lnTo>
                  <a:pt x="4762" y="90488"/>
                </a:lnTo>
                <a:lnTo>
                  <a:pt x="933450" y="90488"/>
                </a:lnTo>
                <a:lnTo>
                  <a:pt x="909637" y="4763"/>
                </a:lnTo>
                <a:close/>
              </a:path>
            </a:pathLst>
          </a:custGeom>
          <a:solidFill>
            <a:srgbClr val="7030A0">
              <a:alpha val="4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6FE9A95B-563B-4133-918E-58506AEC97DD}"/>
              </a:ext>
            </a:extLst>
          </p:cNvPr>
          <p:cNvSpPr/>
          <p:nvPr/>
        </p:nvSpPr>
        <p:spPr>
          <a:xfrm>
            <a:off x="5534025" y="2233613"/>
            <a:ext cx="1285875" cy="352425"/>
          </a:xfrm>
          <a:custGeom>
            <a:avLst/>
            <a:gdLst>
              <a:gd name="connsiteX0" fmla="*/ 642938 w 1285875"/>
              <a:gd name="connsiteY0" fmla="*/ 19050 h 352425"/>
              <a:gd name="connsiteX1" fmla="*/ 1285875 w 1285875"/>
              <a:gd name="connsiteY1" fmla="*/ 0 h 352425"/>
              <a:gd name="connsiteX2" fmla="*/ 1281113 w 1285875"/>
              <a:gd name="connsiteY2" fmla="*/ 352425 h 352425"/>
              <a:gd name="connsiteX3" fmla="*/ 0 w 1285875"/>
              <a:gd name="connsiteY3" fmla="*/ 347662 h 352425"/>
              <a:gd name="connsiteX4" fmla="*/ 0 w 1285875"/>
              <a:gd name="connsiteY4" fmla="*/ 109537 h 352425"/>
              <a:gd name="connsiteX5" fmla="*/ 647700 w 1285875"/>
              <a:gd name="connsiteY5" fmla="*/ 104775 h 352425"/>
              <a:gd name="connsiteX6" fmla="*/ 642938 w 1285875"/>
              <a:gd name="connsiteY6" fmla="*/ 1905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5875" h="352425">
                <a:moveTo>
                  <a:pt x="642938" y="19050"/>
                </a:moveTo>
                <a:lnTo>
                  <a:pt x="1285875" y="0"/>
                </a:lnTo>
                <a:cubicBezTo>
                  <a:pt x="1284288" y="117475"/>
                  <a:pt x="1282700" y="234950"/>
                  <a:pt x="1281113" y="352425"/>
                </a:cubicBezTo>
                <a:lnTo>
                  <a:pt x="0" y="347662"/>
                </a:lnTo>
                <a:lnTo>
                  <a:pt x="0" y="109537"/>
                </a:lnTo>
                <a:lnTo>
                  <a:pt x="647700" y="104775"/>
                </a:lnTo>
                <a:lnTo>
                  <a:pt x="642938" y="19050"/>
                </a:lnTo>
                <a:close/>
              </a:path>
            </a:pathLst>
          </a:custGeom>
          <a:solidFill>
            <a:srgbClr val="7030A0">
              <a:alpha val="4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0D478E5-26AA-49A4-B57A-C7665D3AB067}"/>
              </a:ext>
            </a:extLst>
          </p:cNvPr>
          <p:cNvSpPr/>
          <p:nvPr/>
        </p:nvSpPr>
        <p:spPr>
          <a:xfrm>
            <a:off x="6881813" y="1604963"/>
            <a:ext cx="1290637" cy="333375"/>
          </a:xfrm>
          <a:custGeom>
            <a:avLst/>
            <a:gdLst>
              <a:gd name="connsiteX0" fmla="*/ 0 w 1290637"/>
              <a:gd name="connsiteY0" fmla="*/ 0 h 333375"/>
              <a:gd name="connsiteX1" fmla="*/ 1290637 w 1290637"/>
              <a:gd name="connsiteY1" fmla="*/ 0 h 333375"/>
              <a:gd name="connsiteX2" fmla="*/ 1290637 w 1290637"/>
              <a:gd name="connsiteY2" fmla="*/ 233362 h 333375"/>
              <a:gd name="connsiteX3" fmla="*/ 928687 w 1290637"/>
              <a:gd name="connsiteY3" fmla="*/ 238125 h 333375"/>
              <a:gd name="connsiteX4" fmla="*/ 923925 w 1290637"/>
              <a:gd name="connsiteY4" fmla="*/ 333375 h 333375"/>
              <a:gd name="connsiteX5" fmla="*/ 9525 w 1290637"/>
              <a:gd name="connsiteY5" fmla="*/ 328612 h 333375"/>
              <a:gd name="connsiteX6" fmla="*/ 0 w 1290637"/>
              <a:gd name="connsiteY6" fmla="*/ 0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0637" h="333375">
                <a:moveTo>
                  <a:pt x="0" y="0"/>
                </a:moveTo>
                <a:lnTo>
                  <a:pt x="1290637" y="0"/>
                </a:lnTo>
                <a:lnTo>
                  <a:pt x="1290637" y="233362"/>
                </a:lnTo>
                <a:lnTo>
                  <a:pt x="928687" y="238125"/>
                </a:lnTo>
                <a:lnTo>
                  <a:pt x="923925" y="333375"/>
                </a:lnTo>
                <a:lnTo>
                  <a:pt x="9525" y="328612"/>
                </a:lnTo>
                <a:lnTo>
                  <a:pt x="0" y="0"/>
                </a:lnTo>
                <a:close/>
              </a:path>
            </a:pathLst>
          </a:custGeom>
          <a:solidFill>
            <a:srgbClr val="7030A0">
              <a:alpha val="4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4432364D-3C75-4DE3-8664-E0274629136F}"/>
              </a:ext>
            </a:extLst>
          </p:cNvPr>
          <p:cNvSpPr/>
          <p:nvPr/>
        </p:nvSpPr>
        <p:spPr>
          <a:xfrm>
            <a:off x="8222292" y="2071688"/>
            <a:ext cx="1278896" cy="238125"/>
          </a:xfrm>
          <a:custGeom>
            <a:avLst/>
            <a:gdLst>
              <a:gd name="connsiteX0" fmla="*/ 433387 w 1295400"/>
              <a:gd name="connsiteY0" fmla="*/ 0 h 238125"/>
              <a:gd name="connsiteX1" fmla="*/ 1295400 w 1295400"/>
              <a:gd name="connsiteY1" fmla="*/ 4762 h 238125"/>
              <a:gd name="connsiteX2" fmla="*/ 1285875 w 1295400"/>
              <a:gd name="connsiteY2" fmla="*/ 223837 h 238125"/>
              <a:gd name="connsiteX3" fmla="*/ 0 w 1295400"/>
              <a:gd name="connsiteY3" fmla="*/ 238125 h 238125"/>
              <a:gd name="connsiteX4" fmla="*/ 4762 w 1295400"/>
              <a:gd name="connsiteY4" fmla="*/ 85725 h 238125"/>
              <a:gd name="connsiteX5" fmla="*/ 433387 w 1295400"/>
              <a:gd name="connsiteY5" fmla="*/ 76200 h 238125"/>
              <a:gd name="connsiteX6" fmla="*/ 433387 w 1295400"/>
              <a:gd name="connsiteY6" fmla="*/ 0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5400" h="238125">
                <a:moveTo>
                  <a:pt x="433387" y="0"/>
                </a:moveTo>
                <a:lnTo>
                  <a:pt x="1295400" y="4762"/>
                </a:lnTo>
                <a:lnTo>
                  <a:pt x="1285875" y="223837"/>
                </a:lnTo>
                <a:lnTo>
                  <a:pt x="0" y="238125"/>
                </a:lnTo>
                <a:lnTo>
                  <a:pt x="4762" y="85725"/>
                </a:lnTo>
                <a:lnTo>
                  <a:pt x="433387" y="76200"/>
                </a:lnTo>
                <a:lnTo>
                  <a:pt x="433387" y="0"/>
                </a:lnTo>
                <a:close/>
              </a:path>
            </a:pathLst>
          </a:custGeom>
          <a:solidFill>
            <a:srgbClr val="7030A0">
              <a:alpha val="4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C49EF84-3D71-4E9B-BA29-FB6CF5AFE458}"/>
              </a:ext>
            </a:extLst>
          </p:cNvPr>
          <p:cNvSpPr/>
          <p:nvPr/>
        </p:nvSpPr>
        <p:spPr>
          <a:xfrm>
            <a:off x="200025" y="2262188"/>
            <a:ext cx="1276351" cy="161927"/>
          </a:xfrm>
          <a:prstGeom prst="rect">
            <a:avLst/>
          </a:prstGeom>
          <a:solidFill>
            <a:schemeClr val="accent3">
              <a:alpha val="40000"/>
            </a:schemeClr>
          </a:solidFill>
          <a:ln w="12700">
            <a:solidFill>
              <a:srgbClr val="C0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46631CFA-A4D1-40F1-A746-449822AFC724}"/>
              </a:ext>
            </a:extLst>
          </p:cNvPr>
          <p:cNvSpPr/>
          <p:nvPr/>
        </p:nvSpPr>
        <p:spPr>
          <a:xfrm>
            <a:off x="1543340" y="3024569"/>
            <a:ext cx="1252537" cy="242887"/>
          </a:xfrm>
          <a:prstGeom prst="rect">
            <a:avLst/>
          </a:prstGeom>
          <a:solidFill>
            <a:schemeClr val="accent3">
              <a:alpha val="40000"/>
            </a:schemeClr>
          </a:solidFill>
          <a:ln w="12700">
            <a:solidFill>
              <a:srgbClr val="C0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07F421D6-6289-4FB7-916E-BF6FF1D69689}"/>
              </a:ext>
            </a:extLst>
          </p:cNvPr>
          <p:cNvSpPr/>
          <p:nvPr/>
        </p:nvSpPr>
        <p:spPr>
          <a:xfrm>
            <a:off x="2883401" y="3661321"/>
            <a:ext cx="1276351" cy="161927"/>
          </a:xfrm>
          <a:prstGeom prst="rect">
            <a:avLst/>
          </a:prstGeom>
          <a:solidFill>
            <a:schemeClr val="accent3">
              <a:alpha val="40000"/>
            </a:schemeClr>
          </a:solidFill>
          <a:ln w="12700">
            <a:solidFill>
              <a:srgbClr val="C0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009C0387-D9A3-406D-AE5B-3B7FC5C64E08}"/>
              </a:ext>
            </a:extLst>
          </p:cNvPr>
          <p:cNvSpPr/>
          <p:nvPr/>
        </p:nvSpPr>
        <p:spPr>
          <a:xfrm>
            <a:off x="4221352" y="4152902"/>
            <a:ext cx="1276351" cy="342899"/>
          </a:xfrm>
          <a:prstGeom prst="rect">
            <a:avLst/>
          </a:prstGeom>
          <a:solidFill>
            <a:schemeClr val="accent3">
              <a:alpha val="40000"/>
            </a:schemeClr>
          </a:solidFill>
          <a:ln w="12700">
            <a:solidFill>
              <a:srgbClr val="C0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9EC2F6D-D41F-4A98-A37B-1EF1B2228B45}"/>
              </a:ext>
            </a:extLst>
          </p:cNvPr>
          <p:cNvSpPr/>
          <p:nvPr/>
        </p:nvSpPr>
        <p:spPr>
          <a:xfrm>
            <a:off x="6887318" y="3823712"/>
            <a:ext cx="1285132" cy="259596"/>
          </a:xfrm>
          <a:prstGeom prst="rect">
            <a:avLst/>
          </a:prstGeom>
          <a:solidFill>
            <a:schemeClr val="accent3">
              <a:alpha val="40000"/>
            </a:schemeClr>
          </a:solidFill>
          <a:ln w="12700">
            <a:solidFill>
              <a:srgbClr val="C0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499081C2-2412-477D-A8EA-B7744FF0EBEF}"/>
              </a:ext>
            </a:extLst>
          </p:cNvPr>
          <p:cNvSpPr/>
          <p:nvPr/>
        </p:nvSpPr>
        <p:spPr>
          <a:xfrm>
            <a:off x="8224837" y="4402037"/>
            <a:ext cx="1308534" cy="259596"/>
          </a:xfrm>
          <a:prstGeom prst="rect">
            <a:avLst/>
          </a:prstGeom>
          <a:solidFill>
            <a:schemeClr val="accent3">
              <a:alpha val="40000"/>
            </a:schemeClr>
          </a:solidFill>
          <a:ln w="12700">
            <a:solidFill>
              <a:srgbClr val="C0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5AB1B163-D376-4E45-A086-E8D9BD6FDCE7}"/>
              </a:ext>
            </a:extLst>
          </p:cNvPr>
          <p:cNvSpPr/>
          <p:nvPr/>
        </p:nvSpPr>
        <p:spPr>
          <a:xfrm>
            <a:off x="5543550" y="4391025"/>
            <a:ext cx="1271588" cy="166688"/>
          </a:xfrm>
          <a:custGeom>
            <a:avLst/>
            <a:gdLst>
              <a:gd name="connsiteX0" fmla="*/ 757238 w 1271588"/>
              <a:gd name="connsiteY0" fmla="*/ 4763 h 166688"/>
              <a:gd name="connsiteX1" fmla="*/ 1271588 w 1271588"/>
              <a:gd name="connsiteY1" fmla="*/ 0 h 166688"/>
              <a:gd name="connsiteX2" fmla="*/ 1271588 w 1271588"/>
              <a:gd name="connsiteY2" fmla="*/ 166688 h 166688"/>
              <a:gd name="connsiteX3" fmla="*/ 0 w 1271588"/>
              <a:gd name="connsiteY3" fmla="*/ 157163 h 166688"/>
              <a:gd name="connsiteX4" fmla="*/ 9525 w 1271588"/>
              <a:gd name="connsiteY4" fmla="*/ 80963 h 166688"/>
              <a:gd name="connsiteX5" fmla="*/ 762000 w 1271588"/>
              <a:gd name="connsiteY5" fmla="*/ 76200 h 166688"/>
              <a:gd name="connsiteX6" fmla="*/ 757238 w 1271588"/>
              <a:gd name="connsiteY6" fmla="*/ 4763 h 166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1588" h="166688">
                <a:moveTo>
                  <a:pt x="757238" y="4763"/>
                </a:moveTo>
                <a:lnTo>
                  <a:pt x="1271588" y="0"/>
                </a:lnTo>
                <a:lnTo>
                  <a:pt x="1271588" y="166688"/>
                </a:lnTo>
                <a:lnTo>
                  <a:pt x="0" y="157163"/>
                </a:lnTo>
                <a:lnTo>
                  <a:pt x="9525" y="80963"/>
                </a:lnTo>
                <a:lnTo>
                  <a:pt x="762000" y="76200"/>
                </a:lnTo>
                <a:lnTo>
                  <a:pt x="757238" y="4763"/>
                </a:lnTo>
                <a:close/>
              </a:path>
            </a:pathLst>
          </a:custGeom>
          <a:solidFill>
            <a:schemeClr val="accent3">
              <a:alpha val="40000"/>
            </a:schemeClr>
          </a:solidFill>
          <a:ln w="12700">
            <a:solidFill>
              <a:srgbClr val="C0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5" name="Freeform: Shape 104">
            <a:extLst>
              <a:ext uri="{FF2B5EF4-FFF2-40B4-BE49-F238E27FC236}">
                <a16:creationId xmlns:a16="http://schemas.microsoft.com/office/drawing/2014/main" id="{512A5B87-8F8D-4E6D-B2EE-17FD456158E3}"/>
              </a:ext>
            </a:extLst>
          </p:cNvPr>
          <p:cNvSpPr/>
          <p:nvPr/>
        </p:nvSpPr>
        <p:spPr>
          <a:xfrm>
            <a:off x="214313" y="909638"/>
            <a:ext cx="1257300" cy="252412"/>
          </a:xfrm>
          <a:custGeom>
            <a:avLst/>
            <a:gdLst>
              <a:gd name="connsiteX0" fmla="*/ 742950 w 1257300"/>
              <a:gd name="connsiteY0" fmla="*/ 4762 h 252412"/>
              <a:gd name="connsiteX1" fmla="*/ 1257300 w 1257300"/>
              <a:gd name="connsiteY1" fmla="*/ 0 h 252412"/>
              <a:gd name="connsiteX2" fmla="*/ 1257300 w 1257300"/>
              <a:gd name="connsiteY2" fmla="*/ 161925 h 252412"/>
              <a:gd name="connsiteX3" fmla="*/ 676275 w 1257300"/>
              <a:gd name="connsiteY3" fmla="*/ 166687 h 252412"/>
              <a:gd name="connsiteX4" fmla="*/ 676275 w 1257300"/>
              <a:gd name="connsiteY4" fmla="*/ 252412 h 252412"/>
              <a:gd name="connsiteX5" fmla="*/ 0 w 1257300"/>
              <a:gd name="connsiteY5" fmla="*/ 242887 h 252412"/>
              <a:gd name="connsiteX6" fmla="*/ 0 w 1257300"/>
              <a:gd name="connsiteY6" fmla="*/ 85725 h 252412"/>
              <a:gd name="connsiteX7" fmla="*/ 747712 w 1257300"/>
              <a:gd name="connsiteY7" fmla="*/ 95250 h 252412"/>
              <a:gd name="connsiteX8" fmla="*/ 742950 w 1257300"/>
              <a:gd name="connsiteY8" fmla="*/ 4762 h 252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7300" h="252412">
                <a:moveTo>
                  <a:pt x="742950" y="4762"/>
                </a:moveTo>
                <a:lnTo>
                  <a:pt x="1257300" y="0"/>
                </a:lnTo>
                <a:lnTo>
                  <a:pt x="1257300" y="161925"/>
                </a:lnTo>
                <a:lnTo>
                  <a:pt x="676275" y="166687"/>
                </a:lnTo>
                <a:lnTo>
                  <a:pt x="676275" y="252412"/>
                </a:lnTo>
                <a:lnTo>
                  <a:pt x="0" y="242887"/>
                </a:lnTo>
                <a:lnTo>
                  <a:pt x="0" y="85725"/>
                </a:lnTo>
                <a:lnTo>
                  <a:pt x="747712" y="95250"/>
                </a:lnTo>
                <a:lnTo>
                  <a:pt x="742950" y="4762"/>
                </a:lnTo>
                <a:close/>
              </a:path>
            </a:pathLst>
          </a:custGeom>
          <a:solidFill>
            <a:schemeClr val="accent6">
              <a:alpha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7" name="Freeform: Shape 106">
            <a:extLst>
              <a:ext uri="{FF2B5EF4-FFF2-40B4-BE49-F238E27FC236}">
                <a16:creationId xmlns:a16="http://schemas.microsoft.com/office/drawing/2014/main" id="{D580DCA9-07C5-4C5A-A1C6-689ACB88BA1D}"/>
              </a:ext>
            </a:extLst>
          </p:cNvPr>
          <p:cNvSpPr/>
          <p:nvPr/>
        </p:nvSpPr>
        <p:spPr>
          <a:xfrm>
            <a:off x="1547813" y="914400"/>
            <a:ext cx="1281112" cy="161925"/>
          </a:xfrm>
          <a:custGeom>
            <a:avLst/>
            <a:gdLst>
              <a:gd name="connsiteX0" fmla="*/ 890587 w 1281112"/>
              <a:gd name="connsiteY0" fmla="*/ 0 h 161925"/>
              <a:gd name="connsiteX1" fmla="*/ 1281112 w 1281112"/>
              <a:gd name="connsiteY1" fmla="*/ 0 h 161925"/>
              <a:gd name="connsiteX2" fmla="*/ 1281112 w 1281112"/>
              <a:gd name="connsiteY2" fmla="*/ 161925 h 161925"/>
              <a:gd name="connsiteX3" fmla="*/ 0 w 1281112"/>
              <a:gd name="connsiteY3" fmla="*/ 152400 h 161925"/>
              <a:gd name="connsiteX4" fmla="*/ 0 w 1281112"/>
              <a:gd name="connsiteY4" fmla="*/ 80963 h 161925"/>
              <a:gd name="connsiteX5" fmla="*/ 895350 w 1281112"/>
              <a:gd name="connsiteY5" fmla="*/ 90488 h 161925"/>
              <a:gd name="connsiteX6" fmla="*/ 890587 w 1281112"/>
              <a:gd name="connsiteY6" fmla="*/ 0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112" h="161925">
                <a:moveTo>
                  <a:pt x="890587" y="0"/>
                </a:moveTo>
                <a:lnTo>
                  <a:pt x="1281112" y="0"/>
                </a:lnTo>
                <a:lnTo>
                  <a:pt x="1281112" y="161925"/>
                </a:lnTo>
                <a:lnTo>
                  <a:pt x="0" y="152400"/>
                </a:lnTo>
                <a:lnTo>
                  <a:pt x="0" y="80963"/>
                </a:lnTo>
                <a:lnTo>
                  <a:pt x="895350" y="90488"/>
                </a:lnTo>
                <a:lnTo>
                  <a:pt x="890587" y="0"/>
                </a:lnTo>
                <a:close/>
              </a:path>
            </a:pathLst>
          </a:custGeom>
          <a:solidFill>
            <a:schemeClr val="accent6">
              <a:alpha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45CDDF01-7C13-4878-B693-B60EA4B4FEF4}"/>
              </a:ext>
            </a:extLst>
          </p:cNvPr>
          <p:cNvSpPr/>
          <p:nvPr/>
        </p:nvSpPr>
        <p:spPr>
          <a:xfrm>
            <a:off x="2890838" y="914400"/>
            <a:ext cx="1252537" cy="247650"/>
          </a:xfrm>
          <a:custGeom>
            <a:avLst/>
            <a:gdLst>
              <a:gd name="connsiteX0" fmla="*/ 890587 w 1252537"/>
              <a:gd name="connsiteY0" fmla="*/ 0 h 247650"/>
              <a:gd name="connsiteX1" fmla="*/ 1252537 w 1252537"/>
              <a:gd name="connsiteY1" fmla="*/ 4763 h 247650"/>
              <a:gd name="connsiteX2" fmla="*/ 1252537 w 1252537"/>
              <a:gd name="connsiteY2" fmla="*/ 161925 h 247650"/>
              <a:gd name="connsiteX3" fmla="*/ 962025 w 1252537"/>
              <a:gd name="connsiteY3" fmla="*/ 166688 h 247650"/>
              <a:gd name="connsiteX4" fmla="*/ 952500 w 1252537"/>
              <a:gd name="connsiteY4" fmla="*/ 247650 h 247650"/>
              <a:gd name="connsiteX5" fmla="*/ 0 w 1252537"/>
              <a:gd name="connsiteY5" fmla="*/ 247650 h 247650"/>
              <a:gd name="connsiteX6" fmla="*/ 4762 w 1252537"/>
              <a:gd name="connsiteY6" fmla="*/ 85725 h 247650"/>
              <a:gd name="connsiteX7" fmla="*/ 904875 w 1252537"/>
              <a:gd name="connsiteY7" fmla="*/ 90488 h 247650"/>
              <a:gd name="connsiteX8" fmla="*/ 890587 w 1252537"/>
              <a:gd name="connsiteY8" fmla="*/ 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2537" h="247650">
                <a:moveTo>
                  <a:pt x="890587" y="0"/>
                </a:moveTo>
                <a:lnTo>
                  <a:pt x="1252537" y="4763"/>
                </a:lnTo>
                <a:lnTo>
                  <a:pt x="1252537" y="161925"/>
                </a:lnTo>
                <a:lnTo>
                  <a:pt x="962025" y="166688"/>
                </a:lnTo>
                <a:lnTo>
                  <a:pt x="952500" y="247650"/>
                </a:lnTo>
                <a:lnTo>
                  <a:pt x="0" y="247650"/>
                </a:lnTo>
                <a:lnTo>
                  <a:pt x="4762" y="85725"/>
                </a:lnTo>
                <a:lnTo>
                  <a:pt x="904875" y="90488"/>
                </a:lnTo>
                <a:lnTo>
                  <a:pt x="890587" y="0"/>
                </a:lnTo>
                <a:close/>
              </a:path>
            </a:pathLst>
          </a:custGeom>
          <a:solidFill>
            <a:schemeClr val="accent6">
              <a:alpha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F339F6D5-0AE1-46F4-AC9F-D95E24A626BC}"/>
              </a:ext>
            </a:extLst>
          </p:cNvPr>
          <p:cNvSpPr/>
          <p:nvPr/>
        </p:nvSpPr>
        <p:spPr>
          <a:xfrm>
            <a:off x="2892814" y="1319753"/>
            <a:ext cx="1252537" cy="161925"/>
          </a:xfrm>
          <a:prstGeom prst="rect">
            <a:avLst/>
          </a:prstGeom>
          <a:solidFill>
            <a:schemeClr val="accent6">
              <a:alpha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8" name="Freeform: Shape 127">
            <a:extLst>
              <a:ext uri="{FF2B5EF4-FFF2-40B4-BE49-F238E27FC236}">
                <a16:creationId xmlns:a16="http://schemas.microsoft.com/office/drawing/2014/main" id="{AD62A370-9010-451B-BCDB-7FA4C8BF3F3E}"/>
              </a:ext>
            </a:extLst>
          </p:cNvPr>
          <p:cNvSpPr/>
          <p:nvPr/>
        </p:nvSpPr>
        <p:spPr>
          <a:xfrm>
            <a:off x="4200525" y="1847850"/>
            <a:ext cx="1292740" cy="252413"/>
          </a:xfrm>
          <a:custGeom>
            <a:avLst/>
            <a:gdLst>
              <a:gd name="connsiteX0" fmla="*/ 500063 w 1295400"/>
              <a:gd name="connsiteY0" fmla="*/ 0 h 252413"/>
              <a:gd name="connsiteX1" fmla="*/ 1295400 w 1295400"/>
              <a:gd name="connsiteY1" fmla="*/ 0 h 252413"/>
              <a:gd name="connsiteX2" fmla="*/ 1295400 w 1295400"/>
              <a:gd name="connsiteY2" fmla="*/ 147638 h 252413"/>
              <a:gd name="connsiteX3" fmla="*/ 323850 w 1295400"/>
              <a:gd name="connsiteY3" fmla="*/ 152400 h 252413"/>
              <a:gd name="connsiteX4" fmla="*/ 338138 w 1295400"/>
              <a:gd name="connsiteY4" fmla="*/ 252413 h 252413"/>
              <a:gd name="connsiteX5" fmla="*/ 0 w 1295400"/>
              <a:gd name="connsiteY5" fmla="*/ 247650 h 252413"/>
              <a:gd name="connsiteX6" fmla="*/ 0 w 1295400"/>
              <a:gd name="connsiteY6" fmla="*/ 90488 h 252413"/>
              <a:gd name="connsiteX7" fmla="*/ 495300 w 1295400"/>
              <a:gd name="connsiteY7" fmla="*/ 85725 h 252413"/>
              <a:gd name="connsiteX8" fmla="*/ 500063 w 1295400"/>
              <a:gd name="connsiteY8" fmla="*/ 0 h 252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95400" h="252413">
                <a:moveTo>
                  <a:pt x="500063" y="0"/>
                </a:moveTo>
                <a:lnTo>
                  <a:pt x="1295400" y="0"/>
                </a:lnTo>
                <a:lnTo>
                  <a:pt x="1295400" y="147638"/>
                </a:lnTo>
                <a:lnTo>
                  <a:pt x="323850" y="152400"/>
                </a:lnTo>
                <a:lnTo>
                  <a:pt x="338138" y="252413"/>
                </a:lnTo>
                <a:lnTo>
                  <a:pt x="0" y="247650"/>
                </a:lnTo>
                <a:lnTo>
                  <a:pt x="0" y="90488"/>
                </a:lnTo>
                <a:lnTo>
                  <a:pt x="495300" y="85725"/>
                </a:lnTo>
                <a:lnTo>
                  <a:pt x="500063" y="0"/>
                </a:lnTo>
                <a:close/>
              </a:path>
            </a:pathLst>
          </a:custGeom>
          <a:solidFill>
            <a:schemeClr val="accent6">
              <a:alpha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CA652B96-64EF-4351-938C-267BC14EE28A}"/>
              </a:ext>
            </a:extLst>
          </p:cNvPr>
          <p:cNvSpPr/>
          <p:nvPr/>
        </p:nvSpPr>
        <p:spPr>
          <a:xfrm>
            <a:off x="5553075" y="1838325"/>
            <a:ext cx="1243013" cy="257175"/>
          </a:xfrm>
          <a:custGeom>
            <a:avLst/>
            <a:gdLst>
              <a:gd name="connsiteX0" fmla="*/ 400050 w 1243013"/>
              <a:gd name="connsiteY0" fmla="*/ 4763 h 257175"/>
              <a:gd name="connsiteX1" fmla="*/ 1243013 w 1243013"/>
              <a:gd name="connsiteY1" fmla="*/ 0 h 257175"/>
              <a:gd name="connsiteX2" fmla="*/ 1228725 w 1243013"/>
              <a:gd name="connsiteY2" fmla="*/ 161925 h 257175"/>
              <a:gd name="connsiteX3" fmla="*/ 981075 w 1243013"/>
              <a:gd name="connsiteY3" fmla="*/ 166688 h 257175"/>
              <a:gd name="connsiteX4" fmla="*/ 981075 w 1243013"/>
              <a:gd name="connsiteY4" fmla="*/ 257175 h 257175"/>
              <a:gd name="connsiteX5" fmla="*/ 0 w 1243013"/>
              <a:gd name="connsiteY5" fmla="*/ 257175 h 257175"/>
              <a:gd name="connsiteX6" fmla="*/ 0 w 1243013"/>
              <a:gd name="connsiteY6" fmla="*/ 100013 h 257175"/>
              <a:gd name="connsiteX7" fmla="*/ 404813 w 1243013"/>
              <a:gd name="connsiteY7" fmla="*/ 100013 h 257175"/>
              <a:gd name="connsiteX8" fmla="*/ 400050 w 1243013"/>
              <a:gd name="connsiteY8" fmla="*/ 4763 h 257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43013" h="257175">
                <a:moveTo>
                  <a:pt x="400050" y="4763"/>
                </a:moveTo>
                <a:lnTo>
                  <a:pt x="1243013" y="0"/>
                </a:lnTo>
                <a:lnTo>
                  <a:pt x="1228725" y="161925"/>
                </a:lnTo>
                <a:lnTo>
                  <a:pt x="981075" y="166688"/>
                </a:lnTo>
                <a:lnTo>
                  <a:pt x="981075" y="257175"/>
                </a:lnTo>
                <a:lnTo>
                  <a:pt x="0" y="257175"/>
                </a:lnTo>
                <a:lnTo>
                  <a:pt x="0" y="100013"/>
                </a:lnTo>
                <a:lnTo>
                  <a:pt x="404813" y="100013"/>
                </a:lnTo>
                <a:lnTo>
                  <a:pt x="400050" y="4763"/>
                </a:lnTo>
                <a:close/>
              </a:path>
            </a:pathLst>
          </a:custGeom>
          <a:solidFill>
            <a:schemeClr val="accent6">
              <a:alpha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1" name="Freeform: Shape 130">
            <a:extLst>
              <a:ext uri="{FF2B5EF4-FFF2-40B4-BE49-F238E27FC236}">
                <a16:creationId xmlns:a16="http://schemas.microsoft.com/office/drawing/2014/main" id="{9B1400BE-A10C-4A10-9F0E-ACDF2E435D1E}"/>
              </a:ext>
            </a:extLst>
          </p:cNvPr>
          <p:cNvSpPr/>
          <p:nvPr/>
        </p:nvSpPr>
        <p:spPr>
          <a:xfrm>
            <a:off x="6896100" y="1838325"/>
            <a:ext cx="1281113" cy="423863"/>
          </a:xfrm>
          <a:custGeom>
            <a:avLst/>
            <a:gdLst>
              <a:gd name="connsiteX0" fmla="*/ 933450 w 1281113"/>
              <a:gd name="connsiteY0" fmla="*/ 9525 h 423863"/>
              <a:gd name="connsiteX1" fmla="*/ 1281113 w 1281113"/>
              <a:gd name="connsiteY1" fmla="*/ 0 h 423863"/>
              <a:gd name="connsiteX2" fmla="*/ 1271588 w 1281113"/>
              <a:gd name="connsiteY2" fmla="*/ 328613 h 423863"/>
              <a:gd name="connsiteX3" fmla="*/ 414338 w 1281113"/>
              <a:gd name="connsiteY3" fmla="*/ 338138 h 423863"/>
              <a:gd name="connsiteX4" fmla="*/ 404813 w 1281113"/>
              <a:gd name="connsiteY4" fmla="*/ 423863 h 423863"/>
              <a:gd name="connsiteX5" fmla="*/ 9525 w 1281113"/>
              <a:gd name="connsiteY5" fmla="*/ 423863 h 423863"/>
              <a:gd name="connsiteX6" fmla="*/ 0 w 1281113"/>
              <a:gd name="connsiteY6" fmla="*/ 104775 h 423863"/>
              <a:gd name="connsiteX7" fmla="*/ 938213 w 1281113"/>
              <a:gd name="connsiteY7" fmla="*/ 100013 h 423863"/>
              <a:gd name="connsiteX8" fmla="*/ 933450 w 1281113"/>
              <a:gd name="connsiteY8" fmla="*/ 9525 h 42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1113" h="423863">
                <a:moveTo>
                  <a:pt x="933450" y="9525"/>
                </a:moveTo>
                <a:lnTo>
                  <a:pt x="1281113" y="0"/>
                </a:lnTo>
                <a:lnTo>
                  <a:pt x="1271588" y="328613"/>
                </a:lnTo>
                <a:lnTo>
                  <a:pt x="414338" y="338138"/>
                </a:lnTo>
                <a:lnTo>
                  <a:pt x="404813" y="423863"/>
                </a:lnTo>
                <a:lnTo>
                  <a:pt x="9525" y="423863"/>
                </a:lnTo>
                <a:lnTo>
                  <a:pt x="0" y="104775"/>
                </a:lnTo>
                <a:lnTo>
                  <a:pt x="938213" y="100013"/>
                </a:lnTo>
                <a:lnTo>
                  <a:pt x="933450" y="9525"/>
                </a:lnTo>
                <a:close/>
              </a:path>
            </a:pathLst>
          </a:custGeom>
          <a:solidFill>
            <a:schemeClr val="accent6">
              <a:alpha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3" name="Freeform: Shape 132">
            <a:extLst>
              <a:ext uri="{FF2B5EF4-FFF2-40B4-BE49-F238E27FC236}">
                <a16:creationId xmlns:a16="http://schemas.microsoft.com/office/drawing/2014/main" id="{B6568F2A-3448-4793-88DA-34B2BAD5AAA4}"/>
              </a:ext>
            </a:extLst>
          </p:cNvPr>
          <p:cNvSpPr/>
          <p:nvPr/>
        </p:nvSpPr>
        <p:spPr>
          <a:xfrm>
            <a:off x="8229599" y="1581150"/>
            <a:ext cx="1276163" cy="176213"/>
          </a:xfrm>
          <a:custGeom>
            <a:avLst/>
            <a:gdLst>
              <a:gd name="connsiteX0" fmla="*/ 4763 w 1252538"/>
              <a:gd name="connsiteY0" fmla="*/ 0 h 176213"/>
              <a:gd name="connsiteX1" fmla="*/ 1252538 w 1252538"/>
              <a:gd name="connsiteY1" fmla="*/ 4763 h 176213"/>
              <a:gd name="connsiteX2" fmla="*/ 1252538 w 1252538"/>
              <a:gd name="connsiteY2" fmla="*/ 90488 h 176213"/>
              <a:gd name="connsiteX3" fmla="*/ 261938 w 1252538"/>
              <a:gd name="connsiteY3" fmla="*/ 85725 h 176213"/>
              <a:gd name="connsiteX4" fmla="*/ 261938 w 1252538"/>
              <a:gd name="connsiteY4" fmla="*/ 171450 h 176213"/>
              <a:gd name="connsiteX5" fmla="*/ 0 w 1252538"/>
              <a:gd name="connsiteY5" fmla="*/ 176213 h 176213"/>
              <a:gd name="connsiteX6" fmla="*/ 4763 w 1252538"/>
              <a:gd name="connsiteY6" fmla="*/ 0 h 176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52538" h="176213">
                <a:moveTo>
                  <a:pt x="4763" y="0"/>
                </a:moveTo>
                <a:lnTo>
                  <a:pt x="1252538" y="4763"/>
                </a:lnTo>
                <a:lnTo>
                  <a:pt x="1252538" y="90488"/>
                </a:lnTo>
                <a:lnTo>
                  <a:pt x="261938" y="85725"/>
                </a:lnTo>
                <a:lnTo>
                  <a:pt x="261938" y="171450"/>
                </a:lnTo>
                <a:lnTo>
                  <a:pt x="0" y="176213"/>
                </a:lnTo>
                <a:lnTo>
                  <a:pt x="4763" y="0"/>
                </a:lnTo>
                <a:close/>
              </a:path>
            </a:pathLst>
          </a:custGeom>
          <a:solidFill>
            <a:schemeClr val="accent6">
              <a:alpha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E35ABA7C-FA4C-4E90-9C80-8F7926632EB5}"/>
              </a:ext>
            </a:extLst>
          </p:cNvPr>
          <p:cNvSpPr/>
          <p:nvPr/>
        </p:nvSpPr>
        <p:spPr>
          <a:xfrm>
            <a:off x="2890838" y="1081088"/>
            <a:ext cx="1257300" cy="242887"/>
          </a:xfrm>
          <a:custGeom>
            <a:avLst/>
            <a:gdLst>
              <a:gd name="connsiteX0" fmla="*/ 966787 w 1257300"/>
              <a:gd name="connsiteY0" fmla="*/ 0 h 242887"/>
              <a:gd name="connsiteX1" fmla="*/ 1257300 w 1257300"/>
              <a:gd name="connsiteY1" fmla="*/ 9525 h 242887"/>
              <a:gd name="connsiteX2" fmla="*/ 1257300 w 1257300"/>
              <a:gd name="connsiteY2" fmla="*/ 233362 h 242887"/>
              <a:gd name="connsiteX3" fmla="*/ 0 w 1257300"/>
              <a:gd name="connsiteY3" fmla="*/ 242887 h 242887"/>
              <a:gd name="connsiteX4" fmla="*/ 4762 w 1257300"/>
              <a:gd name="connsiteY4" fmla="*/ 80962 h 242887"/>
              <a:gd name="connsiteX5" fmla="*/ 966787 w 1257300"/>
              <a:gd name="connsiteY5" fmla="*/ 80962 h 242887"/>
              <a:gd name="connsiteX6" fmla="*/ 966787 w 1257300"/>
              <a:gd name="connsiteY6" fmla="*/ 0 h 242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57300" h="242887">
                <a:moveTo>
                  <a:pt x="966787" y="0"/>
                </a:moveTo>
                <a:lnTo>
                  <a:pt x="1257300" y="9525"/>
                </a:lnTo>
                <a:lnTo>
                  <a:pt x="1257300" y="233362"/>
                </a:lnTo>
                <a:lnTo>
                  <a:pt x="0" y="242887"/>
                </a:lnTo>
                <a:lnTo>
                  <a:pt x="4762" y="80962"/>
                </a:lnTo>
                <a:lnTo>
                  <a:pt x="966787" y="80962"/>
                </a:lnTo>
                <a:lnTo>
                  <a:pt x="966787" y="0"/>
                </a:lnTo>
                <a:close/>
              </a:path>
            </a:pathLst>
          </a:custGeom>
          <a:solidFill>
            <a:srgbClr val="0070C0">
              <a:alpha val="40000"/>
            </a:srgbClr>
          </a:solidFill>
          <a:ln w="12700">
            <a:solidFill>
              <a:srgbClr val="F8D22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F644260D-962D-4DC5-B1A8-162868F98094}"/>
              </a:ext>
            </a:extLst>
          </p:cNvPr>
          <p:cNvSpPr/>
          <p:nvPr/>
        </p:nvSpPr>
        <p:spPr>
          <a:xfrm>
            <a:off x="6912053" y="909638"/>
            <a:ext cx="1228758" cy="322368"/>
          </a:xfrm>
          <a:prstGeom prst="rect">
            <a:avLst/>
          </a:prstGeom>
          <a:solidFill>
            <a:srgbClr val="0070C0">
              <a:alpha val="40000"/>
            </a:srgbClr>
          </a:solidFill>
          <a:ln w="12700">
            <a:solidFill>
              <a:srgbClr val="F8D22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1" name="Freeform: Shape 140">
            <a:extLst>
              <a:ext uri="{FF2B5EF4-FFF2-40B4-BE49-F238E27FC236}">
                <a16:creationId xmlns:a16="http://schemas.microsoft.com/office/drawing/2014/main" id="{ED6B96AA-4ED4-4DC2-8E71-B324105CEE9A}"/>
              </a:ext>
            </a:extLst>
          </p:cNvPr>
          <p:cNvSpPr/>
          <p:nvPr/>
        </p:nvSpPr>
        <p:spPr>
          <a:xfrm>
            <a:off x="8243888" y="1143000"/>
            <a:ext cx="1243012" cy="328613"/>
          </a:xfrm>
          <a:custGeom>
            <a:avLst/>
            <a:gdLst>
              <a:gd name="connsiteX0" fmla="*/ 471487 w 1243012"/>
              <a:gd name="connsiteY0" fmla="*/ 0 h 328613"/>
              <a:gd name="connsiteX1" fmla="*/ 1243012 w 1243012"/>
              <a:gd name="connsiteY1" fmla="*/ 0 h 328613"/>
              <a:gd name="connsiteX2" fmla="*/ 1243012 w 1243012"/>
              <a:gd name="connsiteY2" fmla="*/ 242888 h 328613"/>
              <a:gd name="connsiteX3" fmla="*/ 595312 w 1243012"/>
              <a:gd name="connsiteY3" fmla="*/ 252413 h 328613"/>
              <a:gd name="connsiteX4" fmla="*/ 600075 w 1243012"/>
              <a:gd name="connsiteY4" fmla="*/ 323850 h 328613"/>
              <a:gd name="connsiteX5" fmla="*/ 0 w 1243012"/>
              <a:gd name="connsiteY5" fmla="*/ 328613 h 328613"/>
              <a:gd name="connsiteX6" fmla="*/ 0 w 1243012"/>
              <a:gd name="connsiteY6" fmla="*/ 85725 h 328613"/>
              <a:gd name="connsiteX7" fmla="*/ 485775 w 1243012"/>
              <a:gd name="connsiteY7" fmla="*/ 85725 h 328613"/>
              <a:gd name="connsiteX8" fmla="*/ 471487 w 1243012"/>
              <a:gd name="connsiteY8" fmla="*/ 0 h 328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43012" h="328613">
                <a:moveTo>
                  <a:pt x="471487" y="0"/>
                </a:moveTo>
                <a:lnTo>
                  <a:pt x="1243012" y="0"/>
                </a:lnTo>
                <a:lnTo>
                  <a:pt x="1243012" y="242888"/>
                </a:lnTo>
                <a:lnTo>
                  <a:pt x="595312" y="252413"/>
                </a:lnTo>
                <a:lnTo>
                  <a:pt x="600075" y="323850"/>
                </a:lnTo>
                <a:lnTo>
                  <a:pt x="0" y="328613"/>
                </a:lnTo>
                <a:lnTo>
                  <a:pt x="0" y="85725"/>
                </a:lnTo>
                <a:lnTo>
                  <a:pt x="485775" y="85725"/>
                </a:lnTo>
                <a:lnTo>
                  <a:pt x="471487" y="0"/>
                </a:lnTo>
                <a:close/>
              </a:path>
            </a:pathLst>
          </a:custGeom>
          <a:solidFill>
            <a:srgbClr val="0070C0">
              <a:alpha val="40000"/>
            </a:srgbClr>
          </a:solidFill>
          <a:ln w="12700">
            <a:solidFill>
              <a:srgbClr val="F8D22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3" name="Freeform: Shape 142">
            <a:extLst>
              <a:ext uri="{FF2B5EF4-FFF2-40B4-BE49-F238E27FC236}">
                <a16:creationId xmlns:a16="http://schemas.microsoft.com/office/drawing/2014/main" id="{A5A8D485-C6BC-4171-9DE5-BB03CBD05BCE}"/>
              </a:ext>
            </a:extLst>
          </p:cNvPr>
          <p:cNvSpPr/>
          <p:nvPr/>
        </p:nvSpPr>
        <p:spPr>
          <a:xfrm>
            <a:off x="2890838" y="1771650"/>
            <a:ext cx="1252537" cy="319088"/>
          </a:xfrm>
          <a:custGeom>
            <a:avLst/>
            <a:gdLst>
              <a:gd name="connsiteX0" fmla="*/ 676275 w 1252537"/>
              <a:gd name="connsiteY0" fmla="*/ 0 h 319088"/>
              <a:gd name="connsiteX1" fmla="*/ 1247775 w 1252537"/>
              <a:gd name="connsiteY1" fmla="*/ 4763 h 319088"/>
              <a:gd name="connsiteX2" fmla="*/ 1252537 w 1252537"/>
              <a:gd name="connsiteY2" fmla="*/ 233363 h 319088"/>
              <a:gd name="connsiteX3" fmla="*/ 247650 w 1252537"/>
              <a:gd name="connsiteY3" fmla="*/ 238125 h 319088"/>
              <a:gd name="connsiteX4" fmla="*/ 247650 w 1252537"/>
              <a:gd name="connsiteY4" fmla="*/ 319088 h 319088"/>
              <a:gd name="connsiteX5" fmla="*/ 0 w 1252537"/>
              <a:gd name="connsiteY5" fmla="*/ 314325 h 319088"/>
              <a:gd name="connsiteX6" fmla="*/ 4762 w 1252537"/>
              <a:gd name="connsiteY6" fmla="*/ 66675 h 319088"/>
              <a:gd name="connsiteX7" fmla="*/ 685800 w 1252537"/>
              <a:gd name="connsiteY7" fmla="*/ 71438 h 319088"/>
              <a:gd name="connsiteX8" fmla="*/ 676275 w 1252537"/>
              <a:gd name="connsiteY8" fmla="*/ 0 h 31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2537" h="319088">
                <a:moveTo>
                  <a:pt x="676275" y="0"/>
                </a:moveTo>
                <a:lnTo>
                  <a:pt x="1247775" y="4763"/>
                </a:lnTo>
                <a:cubicBezTo>
                  <a:pt x="1249362" y="80963"/>
                  <a:pt x="1250950" y="157163"/>
                  <a:pt x="1252537" y="233363"/>
                </a:cubicBezTo>
                <a:lnTo>
                  <a:pt x="247650" y="238125"/>
                </a:lnTo>
                <a:lnTo>
                  <a:pt x="247650" y="319088"/>
                </a:lnTo>
                <a:lnTo>
                  <a:pt x="0" y="314325"/>
                </a:lnTo>
                <a:cubicBezTo>
                  <a:pt x="1587" y="231775"/>
                  <a:pt x="3175" y="149225"/>
                  <a:pt x="4762" y="66675"/>
                </a:cubicBezTo>
                <a:lnTo>
                  <a:pt x="685800" y="71438"/>
                </a:lnTo>
                <a:lnTo>
                  <a:pt x="676275" y="0"/>
                </a:lnTo>
                <a:close/>
              </a:path>
            </a:pathLst>
          </a:custGeom>
          <a:solidFill>
            <a:srgbClr val="0070C0">
              <a:alpha val="40000"/>
            </a:srgbClr>
          </a:solidFill>
          <a:ln w="12700">
            <a:solidFill>
              <a:srgbClr val="F8D22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4" name="Freeform: Shape 143">
            <a:extLst>
              <a:ext uri="{FF2B5EF4-FFF2-40B4-BE49-F238E27FC236}">
                <a16:creationId xmlns:a16="http://schemas.microsoft.com/office/drawing/2014/main" id="{5A528204-E21D-4DB2-9715-E29F806B340E}"/>
              </a:ext>
            </a:extLst>
          </p:cNvPr>
          <p:cNvSpPr/>
          <p:nvPr/>
        </p:nvSpPr>
        <p:spPr>
          <a:xfrm>
            <a:off x="4219575" y="1519238"/>
            <a:ext cx="1266825" cy="242887"/>
          </a:xfrm>
          <a:custGeom>
            <a:avLst/>
            <a:gdLst>
              <a:gd name="connsiteX0" fmla="*/ 738188 w 1266825"/>
              <a:gd name="connsiteY0" fmla="*/ 0 h 242887"/>
              <a:gd name="connsiteX1" fmla="*/ 1266825 w 1266825"/>
              <a:gd name="connsiteY1" fmla="*/ 4762 h 242887"/>
              <a:gd name="connsiteX2" fmla="*/ 1266825 w 1266825"/>
              <a:gd name="connsiteY2" fmla="*/ 238125 h 242887"/>
              <a:gd name="connsiteX3" fmla="*/ 0 w 1266825"/>
              <a:gd name="connsiteY3" fmla="*/ 242887 h 242887"/>
              <a:gd name="connsiteX4" fmla="*/ 0 w 1266825"/>
              <a:gd name="connsiteY4" fmla="*/ 90487 h 242887"/>
              <a:gd name="connsiteX5" fmla="*/ 752475 w 1266825"/>
              <a:gd name="connsiteY5" fmla="*/ 95250 h 242887"/>
              <a:gd name="connsiteX6" fmla="*/ 738188 w 1266825"/>
              <a:gd name="connsiteY6" fmla="*/ 0 h 242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6825" h="242887">
                <a:moveTo>
                  <a:pt x="738188" y="0"/>
                </a:moveTo>
                <a:lnTo>
                  <a:pt x="1266825" y="4762"/>
                </a:lnTo>
                <a:lnTo>
                  <a:pt x="1266825" y="238125"/>
                </a:lnTo>
                <a:lnTo>
                  <a:pt x="0" y="242887"/>
                </a:lnTo>
                <a:lnTo>
                  <a:pt x="0" y="90487"/>
                </a:lnTo>
                <a:lnTo>
                  <a:pt x="752475" y="95250"/>
                </a:lnTo>
                <a:lnTo>
                  <a:pt x="738188" y="0"/>
                </a:lnTo>
                <a:close/>
              </a:path>
            </a:pathLst>
          </a:custGeom>
          <a:solidFill>
            <a:srgbClr val="0070C0">
              <a:alpha val="40000"/>
            </a:srgbClr>
          </a:solidFill>
          <a:ln w="12700">
            <a:solidFill>
              <a:srgbClr val="F8D22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5" name="Freeform: Shape 144">
            <a:extLst>
              <a:ext uri="{FF2B5EF4-FFF2-40B4-BE49-F238E27FC236}">
                <a16:creationId xmlns:a16="http://schemas.microsoft.com/office/drawing/2014/main" id="{A5D31036-68AA-4C79-9604-883680CD52FC}"/>
              </a:ext>
            </a:extLst>
          </p:cNvPr>
          <p:cNvSpPr/>
          <p:nvPr/>
        </p:nvSpPr>
        <p:spPr>
          <a:xfrm>
            <a:off x="5538788" y="2009775"/>
            <a:ext cx="1285875" cy="338138"/>
          </a:xfrm>
          <a:custGeom>
            <a:avLst/>
            <a:gdLst>
              <a:gd name="connsiteX0" fmla="*/ 1004887 w 1285875"/>
              <a:gd name="connsiteY0" fmla="*/ 0 h 338138"/>
              <a:gd name="connsiteX1" fmla="*/ 1285875 w 1285875"/>
              <a:gd name="connsiteY1" fmla="*/ 0 h 338138"/>
              <a:gd name="connsiteX2" fmla="*/ 1276350 w 1285875"/>
              <a:gd name="connsiteY2" fmla="*/ 242888 h 338138"/>
              <a:gd name="connsiteX3" fmla="*/ 647700 w 1285875"/>
              <a:gd name="connsiteY3" fmla="*/ 228600 h 338138"/>
              <a:gd name="connsiteX4" fmla="*/ 642937 w 1285875"/>
              <a:gd name="connsiteY4" fmla="*/ 328613 h 338138"/>
              <a:gd name="connsiteX5" fmla="*/ 0 w 1285875"/>
              <a:gd name="connsiteY5" fmla="*/ 338138 h 338138"/>
              <a:gd name="connsiteX6" fmla="*/ 23812 w 1285875"/>
              <a:gd name="connsiteY6" fmla="*/ 85725 h 338138"/>
              <a:gd name="connsiteX7" fmla="*/ 1004887 w 1285875"/>
              <a:gd name="connsiteY7" fmla="*/ 90488 h 338138"/>
              <a:gd name="connsiteX8" fmla="*/ 1004887 w 1285875"/>
              <a:gd name="connsiteY8" fmla="*/ 0 h 338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5875" h="338138">
                <a:moveTo>
                  <a:pt x="1004887" y="0"/>
                </a:moveTo>
                <a:lnTo>
                  <a:pt x="1285875" y="0"/>
                </a:lnTo>
                <a:lnTo>
                  <a:pt x="1276350" y="242888"/>
                </a:lnTo>
                <a:lnTo>
                  <a:pt x="647700" y="228600"/>
                </a:lnTo>
                <a:lnTo>
                  <a:pt x="642937" y="328613"/>
                </a:lnTo>
                <a:lnTo>
                  <a:pt x="0" y="338138"/>
                </a:lnTo>
                <a:lnTo>
                  <a:pt x="23812" y="85725"/>
                </a:lnTo>
                <a:lnTo>
                  <a:pt x="1004887" y="90488"/>
                </a:lnTo>
                <a:lnTo>
                  <a:pt x="1004887" y="0"/>
                </a:lnTo>
                <a:close/>
              </a:path>
            </a:pathLst>
          </a:custGeom>
          <a:solidFill>
            <a:srgbClr val="0070C0">
              <a:alpha val="40000"/>
            </a:srgbClr>
          </a:solidFill>
          <a:ln w="12700">
            <a:solidFill>
              <a:srgbClr val="F8D22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6" name="Freeform: Shape 145">
            <a:extLst>
              <a:ext uri="{FF2B5EF4-FFF2-40B4-BE49-F238E27FC236}">
                <a16:creationId xmlns:a16="http://schemas.microsoft.com/office/drawing/2014/main" id="{24F9F1A4-DECF-4ED8-958B-359FA6E4AD1D}"/>
              </a:ext>
            </a:extLst>
          </p:cNvPr>
          <p:cNvSpPr/>
          <p:nvPr/>
        </p:nvSpPr>
        <p:spPr>
          <a:xfrm>
            <a:off x="209549" y="1538288"/>
            <a:ext cx="1278565" cy="180975"/>
          </a:xfrm>
          <a:custGeom>
            <a:avLst/>
            <a:gdLst>
              <a:gd name="connsiteX0" fmla="*/ 4763 w 1271588"/>
              <a:gd name="connsiteY0" fmla="*/ 14287 h 180975"/>
              <a:gd name="connsiteX1" fmla="*/ 1271588 w 1271588"/>
              <a:gd name="connsiteY1" fmla="*/ 0 h 180975"/>
              <a:gd name="connsiteX2" fmla="*/ 1271588 w 1271588"/>
              <a:gd name="connsiteY2" fmla="*/ 95250 h 180975"/>
              <a:gd name="connsiteX3" fmla="*/ 404813 w 1271588"/>
              <a:gd name="connsiteY3" fmla="*/ 100012 h 180975"/>
              <a:gd name="connsiteX4" fmla="*/ 404813 w 1271588"/>
              <a:gd name="connsiteY4" fmla="*/ 180975 h 180975"/>
              <a:gd name="connsiteX5" fmla="*/ 0 w 1271588"/>
              <a:gd name="connsiteY5" fmla="*/ 176212 h 180975"/>
              <a:gd name="connsiteX6" fmla="*/ 4763 w 1271588"/>
              <a:gd name="connsiteY6" fmla="*/ 14287 h 18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1588" h="180975">
                <a:moveTo>
                  <a:pt x="4763" y="14287"/>
                </a:moveTo>
                <a:lnTo>
                  <a:pt x="1271588" y="0"/>
                </a:lnTo>
                <a:lnTo>
                  <a:pt x="1271588" y="95250"/>
                </a:lnTo>
                <a:lnTo>
                  <a:pt x="404813" y="100012"/>
                </a:lnTo>
                <a:lnTo>
                  <a:pt x="404813" y="180975"/>
                </a:lnTo>
                <a:lnTo>
                  <a:pt x="0" y="176212"/>
                </a:lnTo>
                <a:lnTo>
                  <a:pt x="4763" y="14287"/>
                </a:lnTo>
                <a:close/>
              </a:path>
            </a:pathLst>
          </a:custGeom>
          <a:solidFill>
            <a:srgbClr val="FFC000">
              <a:alpha val="40000"/>
            </a:srgbClr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3C9F8F99-1386-4869-8761-EB54BB798017}"/>
              </a:ext>
            </a:extLst>
          </p:cNvPr>
          <p:cNvSpPr/>
          <p:nvPr/>
        </p:nvSpPr>
        <p:spPr>
          <a:xfrm>
            <a:off x="1547813" y="2033588"/>
            <a:ext cx="1257300" cy="180975"/>
          </a:xfrm>
          <a:custGeom>
            <a:avLst/>
            <a:gdLst>
              <a:gd name="connsiteX0" fmla="*/ 14287 w 1257300"/>
              <a:gd name="connsiteY0" fmla="*/ 9525 h 180975"/>
              <a:gd name="connsiteX1" fmla="*/ 1257300 w 1257300"/>
              <a:gd name="connsiteY1" fmla="*/ 0 h 180975"/>
              <a:gd name="connsiteX2" fmla="*/ 1252537 w 1257300"/>
              <a:gd name="connsiteY2" fmla="*/ 85725 h 180975"/>
              <a:gd name="connsiteX3" fmla="*/ 623887 w 1257300"/>
              <a:gd name="connsiteY3" fmla="*/ 85725 h 180975"/>
              <a:gd name="connsiteX4" fmla="*/ 628650 w 1257300"/>
              <a:gd name="connsiteY4" fmla="*/ 180975 h 180975"/>
              <a:gd name="connsiteX5" fmla="*/ 0 w 1257300"/>
              <a:gd name="connsiteY5" fmla="*/ 176212 h 180975"/>
              <a:gd name="connsiteX6" fmla="*/ 14287 w 1257300"/>
              <a:gd name="connsiteY6" fmla="*/ 9525 h 18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57300" h="180975">
                <a:moveTo>
                  <a:pt x="14287" y="9525"/>
                </a:moveTo>
                <a:lnTo>
                  <a:pt x="1257300" y="0"/>
                </a:lnTo>
                <a:lnTo>
                  <a:pt x="1252537" y="85725"/>
                </a:lnTo>
                <a:lnTo>
                  <a:pt x="623887" y="85725"/>
                </a:lnTo>
                <a:lnTo>
                  <a:pt x="628650" y="180975"/>
                </a:lnTo>
                <a:lnTo>
                  <a:pt x="0" y="176212"/>
                </a:lnTo>
                <a:lnTo>
                  <a:pt x="14287" y="9525"/>
                </a:lnTo>
                <a:close/>
              </a:path>
            </a:pathLst>
          </a:custGeom>
          <a:solidFill>
            <a:srgbClr val="FFC000">
              <a:alpha val="40000"/>
            </a:srgbClr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149" name="Freeform: Shape 148">
            <a:extLst>
              <a:ext uri="{FF2B5EF4-FFF2-40B4-BE49-F238E27FC236}">
                <a16:creationId xmlns:a16="http://schemas.microsoft.com/office/drawing/2014/main" id="{70277C67-1A3C-44C6-8DAC-6E1AB0F0A49D}"/>
              </a:ext>
            </a:extLst>
          </p:cNvPr>
          <p:cNvSpPr/>
          <p:nvPr/>
        </p:nvSpPr>
        <p:spPr>
          <a:xfrm>
            <a:off x="2881313" y="2362200"/>
            <a:ext cx="1233487" cy="261938"/>
          </a:xfrm>
          <a:custGeom>
            <a:avLst/>
            <a:gdLst>
              <a:gd name="connsiteX0" fmla="*/ 28575 w 1233487"/>
              <a:gd name="connsiteY0" fmla="*/ 4763 h 261938"/>
              <a:gd name="connsiteX1" fmla="*/ 1233487 w 1233487"/>
              <a:gd name="connsiteY1" fmla="*/ 0 h 261938"/>
              <a:gd name="connsiteX2" fmla="*/ 1233487 w 1233487"/>
              <a:gd name="connsiteY2" fmla="*/ 176213 h 261938"/>
              <a:gd name="connsiteX3" fmla="*/ 500062 w 1233487"/>
              <a:gd name="connsiteY3" fmla="*/ 176213 h 261938"/>
              <a:gd name="connsiteX4" fmla="*/ 509587 w 1233487"/>
              <a:gd name="connsiteY4" fmla="*/ 261938 h 261938"/>
              <a:gd name="connsiteX5" fmla="*/ 0 w 1233487"/>
              <a:gd name="connsiteY5" fmla="*/ 257175 h 261938"/>
              <a:gd name="connsiteX6" fmla="*/ 28575 w 1233487"/>
              <a:gd name="connsiteY6" fmla="*/ 4763 h 261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33487" h="261938">
                <a:moveTo>
                  <a:pt x="28575" y="4763"/>
                </a:moveTo>
                <a:lnTo>
                  <a:pt x="1233487" y="0"/>
                </a:lnTo>
                <a:lnTo>
                  <a:pt x="1233487" y="176213"/>
                </a:lnTo>
                <a:lnTo>
                  <a:pt x="500062" y="176213"/>
                </a:lnTo>
                <a:lnTo>
                  <a:pt x="509587" y="261938"/>
                </a:lnTo>
                <a:lnTo>
                  <a:pt x="0" y="257175"/>
                </a:lnTo>
                <a:cubicBezTo>
                  <a:pt x="1587" y="173038"/>
                  <a:pt x="3175" y="88900"/>
                  <a:pt x="28575" y="4763"/>
                </a:cubicBezTo>
                <a:close/>
              </a:path>
            </a:pathLst>
          </a:custGeom>
          <a:solidFill>
            <a:srgbClr val="FFC000">
              <a:alpha val="40000"/>
            </a:srgbClr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150" name="Freeform: Shape 149">
            <a:extLst>
              <a:ext uri="{FF2B5EF4-FFF2-40B4-BE49-F238E27FC236}">
                <a16:creationId xmlns:a16="http://schemas.microsoft.com/office/drawing/2014/main" id="{766D0EA8-73DA-4784-9E55-E0EF814A846D}"/>
              </a:ext>
            </a:extLst>
          </p:cNvPr>
          <p:cNvSpPr/>
          <p:nvPr/>
        </p:nvSpPr>
        <p:spPr>
          <a:xfrm>
            <a:off x="4219575" y="2452688"/>
            <a:ext cx="1238250" cy="247650"/>
          </a:xfrm>
          <a:custGeom>
            <a:avLst/>
            <a:gdLst>
              <a:gd name="connsiteX0" fmla="*/ 9525 w 1238250"/>
              <a:gd name="connsiteY0" fmla="*/ 9525 h 247650"/>
              <a:gd name="connsiteX1" fmla="*/ 1238250 w 1238250"/>
              <a:gd name="connsiteY1" fmla="*/ 0 h 247650"/>
              <a:gd name="connsiteX2" fmla="*/ 1233488 w 1238250"/>
              <a:gd name="connsiteY2" fmla="*/ 157162 h 247650"/>
              <a:gd name="connsiteX3" fmla="*/ 547688 w 1238250"/>
              <a:gd name="connsiteY3" fmla="*/ 166687 h 247650"/>
              <a:gd name="connsiteX4" fmla="*/ 552450 w 1238250"/>
              <a:gd name="connsiteY4" fmla="*/ 247650 h 247650"/>
              <a:gd name="connsiteX5" fmla="*/ 0 w 1238250"/>
              <a:gd name="connsiteY5" fmla="*/ 242887 h 247650"/>
              <a:gd name="connsiteX6" fmla="*/ 9525 w 1238250"/>
              <a:gd name="connsiteY6" fmla="*/ 9525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38250" h="247650">
                <a:moveTo>
                  <a:pt x="9525" y="9525"/>
                </a:moveTo>
                <a:lnTo>
                  <a:pt x="1238250" y="0"/>
                </a:lnTo>
                <a:lnTo>
                  <a:pt x="1233488" y="157162"/>
                </a:lnTo>
                <a:lnTo>
                  <a:pt x="547688" y="166687"/>
                </a:lnTo>
                <a:lnTo>
                  <a:pt x="552450" y="247650"/>
                </a:lnTo>
                <a:lnTo>
                  <a:pt x="0" y="242887"/>
                </a:lnTo>
                <a:lnTo>
                  <a:pt x="9525" y="9525"/>
                </a:lnTo>
                <a:close/>
              </a:path>
            </a:pathLst>
          </a:custGeom>
          <a:solidFill>
            <a:srgbClr val="FFC000">
              <a:alpha val="40000"/>
            </a:srgbClr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E65C8FD8-ABF1-4223-AD35-3822E492AF29}"/>
              </a:ext>
            </a:extLst>
          </p:cNvPr>
          <p:cNvSpPr/>
          <p:nvPr/>
        </p:nvSpPr>
        <p:spPr>
          <a:xfrm>
            <a:off x="5551085" y="2707248"/>
            <a:ext cx="1267472" cy="483627"/>
          </a:xfrm>
          <a:prstGeom prst="rect">
            <a:avLst/>
          </a:prstGeom>
          <a:solidFill>
            <a:srgbClr val="FFC000">
              <a:alpha val="40000"/>
            </a:srgbClr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8DCC5003-0EDC-4A49-A334-2FFF5989EBC0}"/>
              </a:ext>
            </a:extLst>
          </p:cNvPr>
          <p:cNvSpPr/>
          <p:nvPr/>
        </p:nvSpPr>
        <p:spPr>
          <a:xfrm>
            <a:off x="2881457" y="5033384"/>
            <a:ext cx="1285296" cy="361375"/>
          </a:xfrm>
          <a:prstGeom prst="rect">
            <a:avLst/>
          </a:prstGeom>
          <a:solidFill>
            <a:srgbClr val="FFC000">
              <a:alpha val="40000"/>
            </a:srgbClr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2550E5C-415F-4137-82CB-3E23BF6ADDE6}"/>
              </a:ext>
            </a:extLst>
          </p:cNvPr>
          <p:cNvSpPr/>
          <p:nvPr/>
        </p:nvSpPr>
        <p:spPr>
          <a:xfrm>
            <a:off x="4229100" y="4933146"/>
            <a:ext cx="1271298" cy="764752"/>
          </a:xfrm>
          <a:prstGeom prst="rect">
            <a:avLst/>
          </a:prstGeom>
          <a:solidFill>
            <a:srgbClr val="FFC000">
              <a:alpha val="40000"/>
            </a:srgbClr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056C5707-5DFC-457A-891D-F5EE6DAD8433}"/>
              </a:ext>
            </a:extLst>
          </p:cNvPr>
          <p:cNvSpPr/>
          <p:nvPr/>
        </p:nvSpPr>
        <p:spPr>
          <a:xfrm>
            <a:off x="5562745" y="5568381"/>
            <a:ext cx="1271298" cy="352426"/>
          </a:xfrm>
          <a:prstGeom prst="rect">
            <a:avLst/>
          </a:prstGeom>
          <a:solidFill>
            <a:srgbClr val="FFC000">
              <a:alpha val="40000"/>
            </a:srgbClr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4490E246-DAF7-4DB0-9ABB-CFA7B8A65F4F}"/>
              </a:ext>
            </a:extLst>
          </p:cNvPr>
          <p:cNvSpPr/>
          <p:nvPr/>
        </p:nvSpPr>
        <p:spPr>
          <a:xfrm>
            <a:off x="6892371" y="4577822"/>
            <a:ext cx="1271298" cy="413278"/>
          </a:xfrm>
          <a:prstGeom prst="rect">
            <a:avLst/>
          </a:prstGeom>
          <a:solidFill>
            <a:srgbClr val="FFC000">
              <a:alpha val="40000"/>
            </a:srgbClr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57DAA409-6094-4A48-9FFB-19D2AF423CDD}"/>
              </a:ext>
            </a:extLst>
          </p:cNvPr>
          <p:cNvSpPr/>
          <p:nvPr/>
        </p:nvSpPr>
        <p:spPr>
          <a:xfrm>
            <a:off x="8222292" y="4671548"/>
            <a:ext cx="1311079" cy="259596"/>
          </a:xfrm>
          <a:prstGeom prst="rect">
            <a:avLst/>
          </a:prstGeom>
          <a:solidFill>
            <a:srgbClr val="FFC000">
              <a:alpha val="40000"/>
            </a:srgbClr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163" name="Influence">
            <a:extLst>
              <a:ext uri="{FF2B5EF4-FFF2-40B4-BE49-F238E27FC236}">
                <a16:creationId xmlns:a16="http://schemas.microsoft.com/office/drawing/2014/main" id="{EF4E111C-7D8A-4005-B11E-85744E17CE06}"/>
              </a:ext>
            </a:extLst>
          </p:cNvPr>
          <p:cNvSpPr/>
          <p:nvPr/>
        </p:nvSpPr>
        <p:spPr>
          <a:xfrm>
            <a:off x="9881172" y="3286924"/>
            <a:ext cx="2183645" cy="392609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1"/>
                </a:solidFill>
              </a:rPr>
              <a:t>Influence</a:t>
            </a:r>
            <a:endParaRPr lang="en-AU" dirty="0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169F47F0-379E-49D2-86A2-AB85AFF280C4}"/>
              </a:ext>
            </a:extLst>
          </p:cNvPr>
          <p:cNvSpPr/>
          <p:nvPr/>
        </p:nvSpPr>
        <p:spPr>
          <a:xfrm>
            <a:off x="209550" y="1266828"/>
            <a:ext cx="552450" cy="87240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6" name="Freeform: Shape 165">
            <a:extLst>
              <a:ext uri="{FF2B5EF4-FFF2-40B4-BE49-F238E27FC236}">
                <a16:creationId xmlns:a16="http://schemas.microsoft.com/office/drawing/2014/main" id="{45DCB398-DA26-4C67-86ED-C208F82C06CA}"/>
              </a:ext>
            </a:extLst>
          </p:cNvPr>
          <p:cNvSpPr/>
          <p:nvPr/>
        </p:nvSpPr>
        <p:spPr>
          <a:xfrm>
            <a:off x="1552575" y="1357313"/>
            <a:ext cx="1266825" cy="166687"/>
          </a:xfrm>
          <a:custGeom>
            <a:avLst/>
            <a:gdLst>
              <a:gd name="connsiteX0" fmla="*/ 4763 w 1266825"/>
              <a:gd name="connsiteY0" fmla="*/ 0 h 166687"/>
              <a:gd name="connsiteX1" fmla="*/ 1266825 w 1266825"/>
              <a:gd name="connsiteY1" fmla="*/ 4762 h 166687"/>
              <a:gd name="connsiteX2" fmla="*/ 1262063 w 1266825"/>
              <a:gd name="connsiteY2" fmla="*/ 90487 h 166687"/>
              <a:gd name="connsiteX3" fmla="*/ 666750 w 1266825"/>
              <a:gd name="connsiteY3" fmla="*/ 85725 h 166687"/>
              <a:gd name="connsiteX4" fmla="*/ 666750 w 1266825"/>
              <a:gd name="connsiteY4" fmla="*/ 166687 h 166687"/>
              <a:gd name="connsiteX5" fmla="*/ 0 w 1266825"/>
              <a:gd name="connsiteY5" fmla="*/ 161925 h 166687"/>
              <a:gd name="connsiteX6" fmla="*/ 4763 w 1266825"/>
              <a:gd name="connsiteY6" fmla="*/ 0 h 16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6825" h="166687">
                <a:moveTo>
                  <a:pt x="4763" y="0"/>
                </a:moveTo>
                <a:lnTo>
                  <a:pt x="1266825" y="4762"/>
                </a:lnTo>
                <a:lnTo>
                  <a:pt x="1262063" y="90487"/>
                </a:lnTo>
                <a:lnTo>
                  <a:pt x="666750" y="85725"/>
                </a:lnTo>
                <a:lnTo>
                  <a:pt x="666750" y="166687"/>
                </a:lnTo>
                <a:lnTo>
                  <a:pt x="0" y="161925"/>
                </a:lnTo>
                <a:lnTo>
                  <a:pt x="4763" y="0"/>
                </a:lnTo>
                <a:close/>
              </a:path>
            </a:pathLst>
          </a:custGeom>
          <a:solidFill>
            <a:srgbClr val="FF0000">
              <a:alpha val="40000"/>
            </a:srgbClr>
          </a:solidFill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80A3D4C1-21C8-44AE-976F-47731BDBA545}"/>
              </a:ext>
            </a:extLst>
          </p:cNvPr>
          <p:cNvSpPr/>
          <p:nvPr/>
        </p:nvSpPr>
        <p:spPr>
          <a:xfrm>
            <a:off x="2886074" y="1593633"/>
            <a:ext cx="1252537" cy="92292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1" name="Freeform: Shape 170">
            <a:extLst>
              <a:ext uri="{FF2B5EF4-FFF2-40B4-BE49-F238E27FC236}">
                <a16:creationId xmlns:a16="http://schemas.microsoft.com/office/drawing/2014/main" id="{1DF11E6B-2470-4982-A6A9-B5B1C5BA1594}"/>
              </a:ext>
            </a:extLst>
          </p:cNvPr>
          <p:cNvSpPr/>
          <p:nvPr/>
        </p:nvSpPr>
        <p:spPr>
          <a:xfrm>
            <a:off x="4219575" y="1443038"/>
            <a:ext cx="1276350" cy="166687"/>
          </a:xfrm>
          <a:custGeom>
            <a:avLst/>
            <a:gdLst>
              <a:gd name="connsiteX0" fmla="*/ 0 w 1276350"/>
              <a:gd name="connsiteY0" fmla="*/ 0 h 166687"/>
              <a:gd name="connsiteX1" fmla="*/ 1271588 w 1276350"/>
              <a:gd name="connsiteY1" fmla="*/ 0 h 166687"/>
              <a:gd name="connsiteX2" fmla="*/ 1276350 w 1276350"/>
              <a:gd name="connsiteY2" fmla="*/ 76200 h 166687"/>
              <a:gd name="connsiteX3" fmla="*/ 742950 w 1276350"/>
              <a:gd name="connsiteY3" fmla="*/ 76200 h 166687"/>
              <a:gd name="connsiteX4" fmla="*/ 742950 w 1276350"/>
              <a:gd name="connsiteY4" fmla="*/ 166687 h 166687"/>
              <a:gd name="connsiteX5" fmla="*/ 0 w 1276350"/>
              <a:gd name="connsiteY5" fmla="*/ 157162 h 166687"/>
              <a:gd name="connsiteX6" fmla="*/ 0 w 1276350"/>
              <a:gd name="connsiteY6" fmla="*/ 0 h 16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6350" h="166687">
                <a:moveTo>
                  <a:pt x="0" y="0"/>
                </a:moveTo>
                <a:lnTo>
                  <a:pt x="1271588" y="0"/>
                </a:lnTo>
                <a:lnTo>
                  <a:pt x="1276350" y="76200"/>
                </a:lnTo>
                <a:lnTo>
                  <a:pt x="742950" y="76200"/>
                </a:lnTo>
                <a:lnTo>
                  <a:pt x="742950" y="166687"/>
                </a:lnTo>
                <a:lnTo>
                  <a:pt x="0" y="157162"/>
                </a:lnTo>
                <a:lnTo>
                  <a:pt x="0" y="0"/>
                </a:lnTo>
                <a:close/>
              </a:path>
            </a:pathLst>
          </a:custGeom>
          <a:solidFill>
            <a:srgbClr val="FF0000">
              <a:alpha val="40000"/>
            </a:srgbClr>
          </a:solidFill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2" name="Freeform: Shape 171">
            <a:extLst>
              <a:ext uri="{FF2B5EF4-FFF2-40B4-BE49-F238E27FC236}">
                <a16:creationId xmlns:a16="http://schemas.microsoft.com/office/drawing/2014/main" id="{B653A8BA-982C-4B77-9615-4E629947F5E2}"/>
              </a:ext>
            </a:extLst>
          </p:cNvPr>
          <p:cNvSpPr/>
          <p:nvPr/>
        </p:nvSpPr>
        <p:spPr>
          <a:xfrm>
            <a:off x="5557838" y="1519238"/>
            <a:ext cx="1266825" cy="247650"/>
          </a:xfrm>
          <a:custGeom>
            <a:avLst/>
            <a:gdLst>
              <a:gd name="connsiteX0" fmla="*/ 14287 w 1266825"/>
              <a:gd name="connsiteY0" fmla="*/ 0 h 247650"/>
              <a:gd name="connsiteX1" fmla="*/ 1266825 w 1266825"/>
              <a:gd name="connsiteY1" fmla="*/ 0 h 247650"/>
              <a:gd name="connsiteX2" fmla="*/ 1243012 w 1266825"/>
              <a:gd name="connsiteY2" fmla="*/ 152400 h 247650"/>
              <a:gd name="connsiteX3" fmla="*/ 909637 w 1266825"/>
              <a:gd name="connsiteY3" fmla="*/ 161925 h 247650"/>
              <a:gd name="connsiteX4" fmla="*/ 914400 w 1266825"/>
              <a:gd name="connsiteY4" fmla="*/ 247650 h 247650"/>
              <a:gd name="connsiteX5" fmla="*/ 0 w 1266825"/>
              <a:gd name="connsiteY5" fmla="*/ 242887 h 247650"/>
              <a:gd name="connsiteX6" fmla="*/ 14287 w 1266825"/>
              <a:gd name="connsiteY6" fmla="*/ 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6825" h="247650">
                <a:moveTo>
                  <a:pt x="14287" y="0"/>
                </a:moveTo>
                <a:lnTo>
                  <a:pt x="1266825" y="0"/>
                </a:lnTo>
                <a:lnTo>
                  <a:pt x="1243012" y="152400"/>
                </a:lnTo>
                <a:lnTo>
                  <a:pt x="909637" y="161925"/>
                </a:lnTo>
                <a:lnTo>
                  <a:pt x="914400" y="247650"/>
                </a:lnTo>
                <a:lnTo>
                  <a:pt x="0" y="242887"/>
                </a:lnTo>
                <a:cubicBezTo>
                  <a:pt x="1587" y="165100"/>
                  <a:pt x="3175" y="87312"/>
                  <a:pt x="14287" y="0"/>
                </a:cubicBezTo>
                <a:close/>
              </a:path>
            </a:pathLst>
          </a:custGeom>
          <a:solidFill>
            <a:srgbClr val="FF0000">
              <a:alpha val="40000"/>
            </a:srgbClr>
          </a:solidFill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02E36348-1D3A-41C0-9B12-DA760B3247F4}"/>
              </a:ext>
            </a:extLst>
          </p:cNvPr>
          <p:cNvSpPr/>
          <p:nvPr/>
        </p:nvSpPr>
        <p:spPr>
          <a:xfrm>
            <a:off x="6882116" y="1517041"/>
            <a:ext cx="1297310" cy="95643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5" name="Freeform: Shape 174">
            <a:extLst>
              <a:ext uri="{FF2B5EF4-FFF2-40B4-BE49-F238E27FC236}">
                <a16:creationId xmlns:a16="http://schemas.microsoft.com/office/drawing/2014/main" id="{5F51DCB3-0A64-4554-A722-BB050C5C6D3B}"/>
              </a:ext>
            </a:extLst>
          </p:cNvPr>
          <p:cNvSpPr/>
          <p:nvPr/>
        </p:nvSpPr>
        <p:spPr>
          <a:xfrm>
            <a:off x="8220074" y="1666875"/>
            <a:ext cx="1285689" cy="490538"/>
          </a:xfrm>
          <a:custGeom>
            <a:avLst/>
            <a:gdLst>
              <a:gd name="connsiteX0" fmla="*/ 276225 w 1271588"/>
              <a:gd name="connsiteY0" fmla="*/ 0 h 490538"/>
              <a:gd name="connsiteX1" fmla="*/ 1271588 w 1271588"/>
              <a:gd name="connsiteY1" fmla="*/ 4763 h 490538"/>
              <a:gd name="connsiteX2" fmla="*/ 1266825 w 1271588"/>
              <a:gd name="connsiteY2" fmla="*/ 404813 h 490538"/>
              <a:gd name="connsiteX3" fmla="*/ 419100 w 1271588"/>
              <a:gd name="connsiteY3" fmla="*/ 400050 h 490538"/>
              <a:gd name="connsiteX4" fmla="*/ 433388 w 1271588"/>
              <a:gd name="connsiteY4" fmla="*/ 490538 h 490538"/>
              <a:gd name="connsiteX5" fmla="*/ 0 w 1271588"/>
              <a:gd name="connsiteY5" fmla="*/ 485775 h 490538"/>
              <a:gd name="connsiteX6" fmla="*/ 9525 w 1271588"/>
              <a:gd name="connsiteY6" fmla="*/ 76200 h 490538"/>
              <a:gd name="connsiteX7" fmla="*/ 295275 w 1271588"/>
              <a:gd name="connsiteY7" fmla="*/ 85725 h 490538"/>
              <a:gd name="connsiteX8" fmla="*/ 276225 w 1271588"/>
              <a:gd name="connsiteY8" fmla="*/ 0 h 490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1588" h="490538">
                <a:moveTo>
                  <a:pt x="276225" y="0"/>
                </a:moveTo>
                <a:lnTo>
                  <a:pt x="1271588" y="4763"/>
                </a:lnTo>
                <a:cubicBezTo>
                  <a:pt x="1270000" y="138113"/>
                  <a:pt x="1268413" y="271463"/>
                  <a:pt x="1266825" y="404813"/>
                </a:cubicBezTo>
                <a:lnTo>
                  <a:pt x="419100" y="400050"/>
                </a:lnTo>
                <a:lnTo>
                  <a:pt x="433388" y="490538"/>
                </a:lnTo>
                <a:lnTo>
                  <a:pt x="0" y="485775"/>
                </a:lnTo>
                <a:lnTo>
                  <a:pt x="9525" y="76200"/>
                </a:lnTo>
                <a:lnTo>
                  <a:pt x="295275" y="85725"/>
                </a:lnTo>
                <a:lnTo>
                  <a:pt x="276225" y="0"/>
                </a:lnTo>
                <a:close/>
              </a:path>
            </a:pathLst>
          </a:custGeom>
          <a:solidFill>
            <a:srgbClr val="FF0000">
              <a:alpha val="40000"/>
            </a:srgbClr>
          </a:solidFill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E96B3A40-6CA4-4972-9401-1FE5DF8B0162}"/>
              </a:ext>
            </a:extLst>
          </p:cNvPr>
          <p:cNvSpPr/>
          <p:nvPr/>
        </p:nvSpPr>
        <p:spPr>
          <a:xfrm>
            <a:off x="6912053" y="1232006"/>
            <a:ext cx="1228758" cy="172932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chemeClr val="accent2">
                <a:lumMod val="7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dk1"/>
              </a:solidFill>
            </a:endParaRPr>
          </a:p>
        </p:txBody>
      </p:sp>
      <p:sp>
        <p:nvSpPr>
          <p:cNvPr id="177" name="Freeform: Shape 176">
            <a:extLst>
              <a:ext uri="{FF2B5EF4-FFF2-40B4-BE49-F238E27FC236}">
                <a16:creationId xmlns:a16="http://schemas.microsoft.com/office/drawing/2014/main" id="{B3A78AAD-F885-443A-B663-AAD9F33E0821}"/>
              </a:ext>
            </a:extLst>
          </p:cNvPr>
          <p:cNvSpPr/>
          <p:nvPr/>
        </p:nvSpPr>
        <p:spPr>
          <a:xfrm>
            <a:off x="8243888" y="904875"/>
            <a:ext cx="1252537" cy="319088"/>
          </a:xfrm>
          <a:custGeom>
            <a:avLst/>
            <a:gdLst>
              <a:gd name="connsiteX0" fmla="*/ 0 w 1252537"/>
              <a:gd name="connsiteY0" fmla="*/ 0 h 319088"/>
              <a:gd name="connsiteX1" fmla="*/ 1252537 w 1252537"/>
              <a:gd name="connsiteY1" fmla="*/ 4763 h 319088"/>
              <a:gd name="connsiteX2" fmla="*/ 1252537 w 1252537"/>
              <a:gd name="connsiteY2" fmla="*/ 238125 h 319088"/>
              <a:gd name="connsiteX3" fmla="*/ 476250 w 1252537"/>
              <a:gd name="connsiteY3" fmla="*/ 233363 h 319088"/>
              <a:gd name="connsiteX4" fmla="*/ 476250 w 1252537"/>
              <a:gd name="connsiteY4" fmla="*/ 319088 h 319088"/>
              <a:gd name="connsiteX5" fmla="*/ 4762 w 1252537"/>
              <a:gd name="connsiteY5" fmla="*/ 319088 h 319088"/>
              <a:gd name="connsiteX6" fmla="*/ 0 w 1252537"/>
              <a:gd name="connsiteY6" fmla="*/ 0 h 319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52537" h="319088">
                <a:moveTo>
                  <a:pt x="0" y="0"/>
                </a:moveTo>
                <a:lnTo>
                  <a:pt x="1252537" y="4763"/>
                </a:lnTo>
                <a:lnTo>
                  <a:pt x="1252537" y="238125"/>
                </a:lnTo>
                <a:lnTo>
                  <a:pt x="476250" y="233363"/>
                </a:lnTo>
                <a:lnTo>
                  <a:pt x="476250" y="319088"/>
                </a:lnTo>
                <a:lnTo>
                  <a:pt x="4762" y="319088"/>
                </a:lnTo>
                <a:cubicBezTo>
                  <a:pt x="3175" y="215900"/>
                  <a:pt x="1587" y="112713"/>
                  <a:pt x="0" y="0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chemeClr val="accent2">
                <a:lumMod val="7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dk1"/>
              </a:solidFill>
            </a:endParaRPr>
          </a:p>
        </p:txBody>
      </p:sp>
      <p:sp>
        <p:nvSpPr>
          <p:cNvPr id="178" name="Freeform: Shape 177">
            <a:extLst>
              <a:ext uri="{FF2B5EF4-FFF2-40B4-BE49-F238E27FC236}">
                <a16:creationId xmlns:a16="http://schemas.microsoft.com/office/drawing/2014/main" id="{10A25E71-A86D-4735-8A05-B1500002170B}"/>
              </a:ext>
            </a:extLst>
          </p:cNvPr>
          <p:cNvSpPr/>
          <p:nvPr/>
        </p:nvSpPr>
        <p:spPr>
          <a:xfrm>
            <a:off x="6905625" y="2705100"/>
            <a:ext cx="1271588" cy="157163"/>
          </a:xfrm>
          <a:custGeom>
            <a:avLst/>
            <a:gdLst>
              <a:gd name="connsiteX0" fmla="*/ 581025 w 1271588"/>
              <a:gd name="connsiteY0" fmla="*/ 0 h 157163"/>
              <a:gd name="connsiteX1" fmla="*/ 1266825 w 1271588"/>
              <a:gd name="connsiteY1" fmla="*/ 9525 h 157163"/>
              <a:gd name="connsiteX2" fmla="*/ 1271588 w 1271588"/>
              <a:gd name="connsiteY2" fmla="*/ 157163 h 157163"/>
              <a:gd name="connsiteX3" fmla="*/ 0 w 1271588"/>
              <a:gd name="connsiteY3" fmla="*/ 157163 h 157163"/>
              <a:gd name="connsiteX4" fmla="*/ 9525 w 1271588"/>
              <a:gd name="connsiteY4" fmla="*/ 85725 h 157163"/>
              <a:gd name="connsiteX5" fmla="*/ 595313 w 1271588"/>
              <a:gd name="connsiteY5" fmla="*/ 85725 h 157163"/>
              <a:gd name="connsiteX6" fmla="*/ 581025 w 1271588"/>
              <a:gd name="connsiteY6" fmla="*/ 0 h 15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1588" h="157163">
                <a:moveTo>
                  <a:pt x="581025" y="0"/>
                </a:moveTo>
                <a:lnTo>
                  <a:pt x="1266825" y="9525"/>
                </a:lnTo>
                <a:lnTo>
                  <a:pt x="1271588" y="157163"/>
                </a:lnTo>
                <a:lnTo>
                  <a:pt x="0" y="157163"/>
                </a:lnTo>
                <a:lnTo>
                  <a:pt x="9525" y="85725"/>
                </a:lnTo>
                <a:lnTo>
                  <a:pt x="595313" y="85725"/>
                </a:lnTo>
                <a:lnTo>
                  <a:pt x="581025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chemeClr val="accent2">
                <a:lumMod val="7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dk1"/>
              </a:solidFill>
            </a:endParaRPr>
          </a:p>
        </p:txBody>
      </p:sp>
      <p:sp>
        <p:nvSpPr>
          <p:cNvPr id="179" name="Freeform: Shape 178">
            <a:extLst>
              <a:ext uri="{FF2B5EF4-FFF2-40B4-BE49-F238E27FC236}">
                <a16:creationId xmlns:a16="http://schemas.microsoft.com/office/drawing/2014/main" id="{599D09E3-DD62-4A89-8187-E5709F301F25}"/>
              </a:ext>
            </a:extLst>
          </p:cNvPr>
          <p:cNvSpPr/>
          <p:nvPr/>
        </p:nvSpPr>
        <p:spPr>
          <a:xfrm>
            <a:off x="8239125" y="2433638"/>
            <a:ext cx="1262063" cy="257175"/>
          </a:xfrm>
          <a:custGeom>
            <a:avLst/>
            <a:gdLst>
              <a:gd name="connsiteX0" fmla="*/ 4763 w 1262063"/>
              <a:gd name="connsiteY0" fmla="*/ 4762 h 257175"/>
              <a:gd name="connsiteX1" fmla="*/ 1262063 w 1262063"/>
              <a:gd name="connsiteY1" fmla="*/ 0 h 257175"/>
              <a:gd name="connsiteX2" fmla="*/ 1262063 w 1262063"/>
              <a:gd name="connsiteY2" fmla="*/ 171450 h 257175"/>
              <a:gd name="connsiteX3" fmla="*/ 938213 w 1262063"/>
              <a:gd name="connsiteY3" fmla="*/ 180975 h 257175"/>
              <a:gd name="connsiteX4" fmla="*/ 938213 w 1262063"/>
              <a:gd name="connsiteY4" fmla="*/ 252412 h 257175"/>
              <a:gd name="connsiteX5" fmla="*/ 0 w 1262063"/>
              <a:gd name="connsiteY5" fmla="*/ 257175 h 257175"/>
              <a:gd name="connsiteX6" fmla="*/ 4763 w 1262063"/>
              <a:gd name="connsiteY6" fmla="*/ 4762 h 257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2063" h="257175">
                <a:moveTo>
                  <a:pt x="4763" y="4762"/>
                </a:moveTo>
                <a:lnTo>
                  <a:pt x="1262063" y="0"/>
                </a:lnTo>
                <a:lnTo>
                  <a:pt x="1262063" y="171450"/>
                </a:lnTo>
                <a:lnTo>
                  <a:pt x="938213" y="180975"/>
                </a:lnTo>
                <a:lnTo>
                  <a:pt x="938213" y="252412"/>
                </a:lnTo>
                <a:lnTo>
                  <a:pt x="0" y="257175"/>
                </a:lnTo>
                <a:cubicBezTo>
                  <a:pt x="1588" y="173037"/>
                  <a:pt x="3175" y="88900"/>
                  <a:pt x="4763" y="4762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chemeClr val="accent2">
                <a:lumMod val="7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dk1"/>
              </a:solidFill>
            </a:endParaRPr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254DDD43-71DE-4344-BA05-D6F38096035D}"/>
              </a:ext>
            </a:extLst>
          </p:cNvPr>
          <p:cNvSpPr/>
          <p:nvPr/>
        </p:nvSpPr>
        <p:spPr>
          <a:xfrm>
            <a:off x="5548313" y="4386246"/>
            <a:ext cx="762000" cy="96455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chemeClr val="accent2">
                <a:lumMod val="7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dk1"/>
              </a:solidFill>
            </a:endParaRP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EA0B0260-8F9A-498B-B66F-832E296BEB52}"/>
              </a:ext>
            </a:extLst>
          </p:cNvPr>
          <p:cNvSpPr/>
          <p:nvPr/>
        </p:nvSpPr>
        <p:spPr>
          <a:xfrm>
            <a:off x="5566035" y="6281520"/>
            <a:ext cx="1278226" cy="411905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chemeClr val="accent2">
                <a:lumMod val="7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dk1"/>
              </a:solidFill>
            </a:endParaRPr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877BBD97-40D3-4821-8D93-F3D4244E238B}"/>
              </a:ext>
            </a:extLst>
          </p:cNvPr>
          <p:cNvSpPr/>
          <p:nvPr/>
        </p:nvSpPr>
        <p:spPr>
          <a:xfrm>
            <a:off x="5898679" y="6083945"/>
            <a:ext cx="606896" cy="88054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chemeClr val="accent2">
                <a:lumMod val="7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dk1"/>
              </a:solidFill>
            </a:endParaRP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64250B09-CC46-4E41-AB1B-A65F4799A883}"/>
              </a:ext>
            </a:extLst>
          </p:cNvPr>
          <p:cNvSpPr/>
          <p:nvPr/>
        </p:nvSpPr>
        <p:spPr>
          <a:xfrm>
            <a:off x="6876210" y="5295396"/>
            <a:ext cx="1285531" cy="259597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chemeClr val="accent2">
                <a:lumMod val="7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dk1"/>
              </a:solidFill>
            </a:endParaRP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07941A0C-D5C5-40E9-8BD6-65E61F7D9934}"/>
              </a:ext>
            </a:extLst>
          </p:cNvPr>
          <p:cNvSpPr/>
          <p:nvPr/>
        </p:nvSpPr>
        <p:spPr>
          <a:xfrm>
            <a:off x="6881813" y="3742285"/>
            <a:ext cx="1289896" cy="76161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chemeClr val="accent2">
                <a:lumMod val="7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dk1"/>
              </a:solidFill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F7167975-1435-4B3A-9038-0D73D831A3E6}"/>
              </a:ext>
            </a:extLst>
          </p:cNvPr>
          <p:cNvSpPr/>
          <p:nvPr/>
        </p:nvSpPr>
        <p:spPr>
          <a:xfrm>
            <a:off x="8224837" y="3818446"/>
            <a:ext cx="1303452" cy="572579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chemeClr val="accent2">
                <a:lumMod val="7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dk1"/>
              </a:solidFill>
            </a:endParaRP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60AFBCD5-D5DA-400A-9E2D-A35946B104BA}"/>
              </a:ext>
            </a:extLst>
          </p:cNvPr>
          <p:cNvSpPr/>
          <p:nvPr/>
        </p:nvSpPr>
        <p:spPr>
          <a:xfrm>
            <a:off x="8220074" y="5191125"/>
            <a:ext cx="1311079" cy="259597"/>
          </a:xfrm>
          <a:prstGeom prst="rect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chemeClr val="accent2">
                <a:lumMod val="7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dk1"/>
              </a:solidFill>
            </a:endParaRPr>
          </a:p>
        </p:txBody>
      </p:sp>
      <p:sp>
        <p:nvSpPr>
          <p:cNvPr id="196" name="Freeform: Shape 195">
            <a:extLst>
              <a:ext uri="{FF2B5EF4-FFF2-40B4-BE49-F238E27FC236}">
                <a16:creationId xmlns:a16="http://schemas.microsoft.com/office/drawing/2014/main" id="{C77B7C41-A60B-4830-9C68-085A3E8FC5D9}"/>
              </a:ext>
            </a:extLst>
          </p:cNvPr>
          <p:cNvSpPr/>
          <p:nvPr/>
        </p:nvSpPr>
        <p:spPr>
          <a:xfrm>
            <a:off x="1533525" y="2395537"/>
            <a:ext cx="1280820" cy="257175"/>
          </a:xfrm>
          <a:custGeom>
            <a:avLst/>
            <a:gdLst>
              <a:gd name="connsiteX0" fmla="*/ 0 w 1247775"/>
              <a:gd name="connsiteY0" fmla="*/ 4763 h 257175"/>
              <a:gd name="connsiteX1" fmla="*/ 1247775 w 1247775"/>
              <a:gd name="connsiteY1" fmla="*/ 0 h 257175"/>
              <a:gd name="connsiteX2" fmla="*/ 1243013 w 1247775"/>
              <a:gd name="connsiteY2" fmla="*/ 166688 h 257175"/>
              <a:gd name="connsiteX3" fmla="*/ 890588 w 1247775"/>
              <a:gd name="connsiteY3" fmla="*/ 166688 h 257175"/>
              <a:gd name="connsiteX4" fmla="*/ 890588 w 1247775"/>
              <a:gd name="connsiteY4" fmla="*/ 257175 h 257175"/>
              <a:gd name="connsiteX5" fmla="*/ 9525 w 1247775"/>
              <a:gd name="connsiteY5" fmla="*/ 257175 h 257175"/>
              <a:gd name="connsiteX6" fmla="*/ 0 w 1247775"/>
              <a:gd name="connsiteY6" fmla="*/ 4763 h 257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47775" h="257175">
                <a:moveTo>
                  <a:pt x="0" y="4763"/>
                </a:moveTo>
                <a:lnTo>
                  <a:pt x="1247775" y="0"/>
                </a:lnTo>
                <a:lnTo>
                  <a:pt x="1243013" y="166688"/>
                </a:lnTo>
                <a:lnTo>
                  <a:pt x="890588" y="166688"/>
                </a:lnTo>
                <a:lnTo>
                  <a:pt x="890588" y="257175"/>
                </a:lnTo>
                <a:lnTo>
                  <a:pt x="9525" y="257175"/>
                </a:lnTo>
                <a:lnTo>
                  <a:pt x="0" y="4763"/>
                </a:lnTo>
                <a:close/>
              </a:path>
            </a:pathLst>
          </a:custGeom>
          <a:solidFill>
            <a:schemeClr val="accent5">
              <a:alpha val="40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198" name="Freeform: Shape 197">
            <a:extLst>
              <a:ext uri="{FF2B5EF4-FFF2-40B4-BE49-F238E27FC236}">
                <a16:creationId xmlns:a16="http://schemas.microsoft.com/office/drawing/2014/main" id="{E41BA5BC-A830-4925-BC7E-50B0A667E325}"/>
              </a:ext>
            </a:extLst>
          </p:cNvPr>
          <p:cNvSpPr/>
          <p:nvPr/>
        </p:nvSpPr>
        <p:spPr>
          <a:xfrm>
            <a:off x="1543050" y="2662238"/>
            <a:ext cx="1262063" cy="242887"/>
          </a:xfrm>
          <a:custGeom>
            <a:avLst/>
            <a:gdLst>
              <a:gd name="connsiteX0" fmla="*/ 823913 w 1262063"/>
              <a:gd name="connsiteY0" fmla="*/ 0 h 242887"/>
              <a:gd name="connsiteX1" fmla="*/ 1262063 w 1262063"/>
              <a:gd name="connsiteY1" fmla="*/ 4762 h 242887"/>
              <a:gd name="connsiteX2" fmla="*/ 1252538 w 1262063"/>
              <a:gd name="connsiteY2" fmla="*/ 238125 h 242887"/>
              <a:gd name="connsiteX3" fmla="*/ 4763 w 1262063"/>
              <a:gd name="connsiteY3" fmla="*/ 242887 h 242887"/>
              <a:gd name="connsiteX4" fmla="*/ 0 w 1262063"/>
              <a:gd name="connsiteY4" fmla="*/ 76200 h 242887"/>
              <a:gd name="connsiteX5" fmla="*/ 833438 w 1262063"/>
              <a:gd name="connsiteY5" fmla="*/ 71437 h 242887"/>
              <a:gd name="connsiteX6" fmla="*/ 823913 w 1262063"/>
              <a:gd name="connsiteY6" fmla="*/ 0 h 242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2063" h="242887">
                <a:moveTo>
                  <a:pt x="823913" y="0"/>
                </a:moveTo>
                <a:lnTo>
                  <a:pt x="1262063" y="4762"/>
                </a:lnTo>
                <a:lnTo>
                  <a:pt x="1252538" y="238125"/>
                </a:lnTo>
                <a:lnTo>
                  <a:pt x="4763" y="242887"/>
                </a:lnTo>
                <a:lnTo>
                  <a:pt x="0" y="76200"/>
                </a:lnTo>
                <a:lnTo>
                  <a:pt x="833438" y="71437"/>
                </a:lnTo>
                <a:lnTo>
                  <a:pt x="823913" y="0"/>
                </a:lnTo>
                <a:close/>
              </a:path>
            </a:pathLst>
          </a:custGeom>
          <a:solidFill>
            <a:schemeClr val="accent5">
              <a:alpha val="40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199" name="Freeform: Shape 198">
            <a:extLst>
              <a:ext uri="{FF2B5EF4-FFF2-40B4-BE49-F238E27FC236}">
                <a16:creationId xmlns:a16="http://schemas.microsoft.com/office/drawing/2014/main" id="{6CBC0C9E-2EC9-4B0E-9527-2BCCF98456B0}"/>
              </a:ext>
            </a:extLst>
          </p:cNvPr>
          <p:cNvSpPr/>
          <p:nvPr/>
        </p:nvSpPr>
        <p:spPr>
          <a:xfrm>
            <a:off x="2890838" y="3224213"/>
            <a:ext cx="1285875" cy="171450"/>
          </a:xfrm>
          <a:custGeom>
            <a:avLst/>
            <a:gdLst>
              <a:gd name="connsiteX0" fmla="*/ 804862 w 1285875"/>
              <a:gd name="connsiteY0" fmla="*/ 0 h 171450"/>
              <a:gd name="connsiteX1" fmla="*/ 1285875 w 1285875"/>
              <a:gd name="connsiteY1" fmla="*/ 0 h 171450"/>
              <a:gd name="connsiteX2" fmla="*/ 1281112 w 1285875"/>
              <a:gd name="connsiteY2" fmla="*/ 85725 h 171450"/>
              <a:gd name="connsiteX3" fmla="*/ 1028700 w 1285875"/>
              <a:gd name="connsiteY3" fmla="*/ 85725 h 171450"/>
              <a:gd name="connsiteX4" fmla="*/ 1023937 w 1285875"/>
              <a:gd name="connsiteY4" fmla="*/ 166687 h 171450"/>
              <a:gd name="connsiteX5" fmla="*/ 0 w 1285875"/>
              <a:gd name="connsiteY5" fmla="*/ 171450 h 171450"/>
              <a:gd name="connsiteX6" fmla="*/ 0 w 1285875"/>
              <a:gd name="connsiteY6" fmla="*/ 80962 h 171450"/>
              <a:gd name="connsiteX7" fmla="*/ 823912 w 1285875"/>
              <a:gd name="connsiteY7" fmla="*/ 85725 h 171450"/>
              <a:gd name="connsiteX8" fmla="*/ 804862 w 1285875"/>
              <a:gd name="connsiteY8" fmla="*/ 0 h 17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5875" h="171450">
                <a:moveTo>
                  <a:pt x="804862" y="0"/>
                </a:moveTo>
                <a:lnTo>
                  <a:pt x="1285875" y="0"/>
                </a:lnTo>
                <a:lnTo>
                  <a:pt x="1281112" y="85725"/>
                </a:lnTo>
                <a:lnTo>
                  <a:pt x="1028700" y="85725"/>
                </a:lnTo>
                <a:lnTo>
                  <a:pt x="1023937" y="166687"/>
                </a:lnTo>
                <a:lnTo>
                  <a:pt x="0" y="171450"/>
                </a:lnTo>
                <a:lnTo>
                  <a:pt x="0" y="80962"/>
                </a:lnTo>
                <a:lnTo>
                  <a:pt x="823912" y="85725"/>
                </a:lnTo>
                <a:lnTo>
                  <a:pt x="804862" y="0"/>
                </a:lnTo>
                <a:close/>
              </a:path>
            </a:pathLst>
          </a:custGeom>
          <a:solidFill>
            <a:schemeClr val="accent5">
              <a:alpha val="40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EAADA4DC-009C-4195-AA0D-25D681245C95}"/>
              </a:ext>
            </a:extLst>
          </p:cNvPr>
          <p:cNvSpPr/>
          <p:nvPr/>
        </p:nvSpPr>
        <p:spPr>
          <a:xfrm>
            <a:off x="2900362" y="3462338"/>
            <a:ext cx="1276351" cy="107805"/>
          </a:xfrm>
          <a:prstGeom prst="rect">
            <a:avLst/>
          </a:prstGeom>
          <a:solidFill>
            <a:schemeClr val="accent5">
              <a:alpha val="40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201" name="Freeform: Shape 200">
            <a:extLst>
              <a:ext uri="{FF2B5EF4-FFF2-40B4-BE49-F238E27FC236}">
                <a16:creationId xmlns:a16="http://schemas.microsoft.com/office/drawing/2014/main" id="{BAD49E79-6119-4D96-966F-ADC30986249E}"/>
              </a:ext>
            </a:extLst>
          </p:cNvPr>
          <p:cNvSpPr/>
          <p:nvPr/>
        </p:nvSpPr>
        <p:spPr>
          <a:xfrm>
            <a:off x="4205288" y="3300413"/>
            <a:ext cx="1295400" cy="752475"/>
          </a:xfrm>
          <a:custGeom>
            <a:avLst/>
            <a:gdLst>
              <a:gd name="connsiteX0" fmla="*/ 533400 w 1295400"/>
              <a:gd name="connsiteY0" fmla="*/ 0 h 752475"/>
              <a:gd name="connsiteX1" fmla="*/ 1295400 w 1295400"/>
              <a:gd name="connsiteY1" fmla="*/ 0 h 752475"/>
              <a:gd name="connsiteX2" fmla="*/ 1295400 w 1295400"/>
              <a:gd name="connsiteY2" fmla="*/ 752475 h 752475"/>
              <a:gd name="connsiteX3" fmla="*/ 0 w 1295400"/>
              <a:gd name="connsiteY3" fmla="*/ 742950 h 752475"/>
              <a:gd name="connsiteX4" fmla="*/ 0 w 1295400"/>
              <a:gd name="connsiteY4" fmla="*/ 85725 h 752475"/>
              <a:gd name="connsiteX5" fmla="*/ 552450 w 1295400"/>
              <a:gd name="connsiteY5" fmla="*/ 90487 h 752475"/>
              <a:gd name="connsiteX6" fmla="*/ 533400 w 1295400"/>
              <a:gd name="connsiteY6" fmla="*/ 0 h 75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5400" h="752475">
                <a:moveTo>
                  <a:pt x="533400" y="0"/>
                </a:moveTo>
                <a:lnTo>
                  <a:pt x="1295400" y="0"/>
                </a:lnTo>
                <a:lnTo>
                  <a:pt x="1295400" y="752475"/>
                </a:lnTo>
                <a:lnTo>
                  <a:pt x="0" y="742950"/>
                </a:lnTo>
                <a:lnTo>
                  <a:pt x="0" y="85725"/>
                </a:lnTo>
                <a:lnTo>
                  <a:pt x="552450" y="90487"/>
                </a:lnTo>
                <a:lnTo>
                  <a:pt x="533400" y="0"/>
                </a:lnTo>
                <a:close/>
              </a:path>
            </a:pathLst>
          </a:custGeom>
          <a:solidFill>
            <a:schemeClr val="accent5">
              <a:alpha val="40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202" name="Freeform: Shape 201">
            <a:extLst>
              <a:ext uri="{FF2B5EF4-FFF2-40B4-BE49-F238E27FC236}">
                <a16:creationId xmlns:a16="http://schemas.microsoft.com/office/drawing/2014/main" id="{A8C1120C-2126-446C-BBB7-69EE32BA360A}"/>
              </a:ext>
            </a:extLst>
          </p:cNvPr>
          <p:cNvSpPr/>
          <p:nvPr/>
        </p:nvSpPr>
        <p:spPr>
          <a:xfrm>
            <a:off x="5562600" y="3709988"/>
            <a:ext cx="1276350" cy="571500"/>
          </a:xfrm>
          <a:custGeom>
            <a:avLst/>
            <a:gdLst>
              <a:gd name="connsiteX0" fmla="*/ 257175 w 1276350"/>
              <a:gd name="connsiteY0" fmla="*/ 14287 h 571500"/>
              <a:gd name="connsiteX1" fmla="*/ 1276350 w 1276350"/>
              <a:gd name="connsiteY1" fmla="*/ 0 h 571500"/>
              <a:gd name="connsiteX2" fmla="*/ 1276350 w 1276350"/>
              <a:gd name="connsiteY2" fmla="*/ 561975 h 571500"/>
              <a:gd name="connsiteX3" fmla="*/ 0 w 1276350"/>
              <a:gd name="connsiteY3" fmla="*/ 571500 h 571500"/>
              <a:gd name="connsiteX4" fmla="*/ 9525 w 1276350"/>
              <a:gd name="connsiteY4" fmla="*/ 90487 h 571500"/>
              <a:gd name="connsiteX5" fmla="*/ 280988 w 1276350"/>
              <a:gd name="connsiteY5" fmla="*/ 95250 h 571500"/>
              <a:gd name="connsiteX6" fmla="*/ 257175 w 1276350"/>
              <a:gd name="connsiteY6" fmla="*/ 14287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6350" h="571500">
                <a:moveTo>
                  <a:pt x="257175" y="14287"/>
                </a:moveTo>
                <a:lnTo>
                  <a:pt x="1276350" y="0"/>
                </a:lnTo>
                <a:lnTo>
                  <a:pt x="1276350" y="561975"/>
                </a:lnTo>
                <a:lnTo>
                  <a:pt x="0" y="571500"/>
                </a:lnTo>
                <a:lnTo>
                  <a:pt x="9525" y="90487"/>
                </a:lnTo>
                <a:lnTo>
                  <a:pt x="280988" y="95250"/>
                </a:lnTo>
                <a:lnTo>
                  <a:pt x="257175" y="14287"/>
                </a:lnTo>
                <a:close/>
              </a:path>
            </a:pathLst>
          </a:custGeom>
          <a:solidFill>
            <a:schemeClr val="accent5">
              <a:alpha val="40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204" name="Freeform: Shape 203">
            <a:extLst>
              <a:ext uri="{FF2B5EF4-FFF2-40B4-BE49-F238E27FC236}">
                <a16:creationId xmlns:a16="http://schemas.microsoft.com/office/drawing/2014/main" id="{53A37323-BEA7-4B3E-A77A-2B1FDD8A41AE}"/>
              </a:ext>
            </a:extLst>
          </p:cNvPr>
          <p:cNvSpPr/>
          <p:nvPr/>
        </p:nvSpPr>
        <p:spPr>
          <a:xfrm>
            <a:off x="6904164" y="3132850"/>
            <a:ext cx="1266825" cy="261937"/>
          </a:xfrm>
          <a:custGeom>
            <a:avLst/>
            <a:gdLst>
              <a:gd name="connsiteX0" fmla="*/ 9525 w 1266825"/>
              <a:gd name="connsiteY0" fmla="*/ 0 h 261937"/>
              <a:gd name="connsiteX1" fmla="*/ 1266825 w 1266825"/>
              <a:gd name="connsiteY1" fmla="*/ 0 h 261937"/>
              <a:gd name="connsiteX2" fmla="*/ 1257300 w 1266825"/>
              <a:gd name="connsiteY2" fmla="*/ 171450 h 261937"/>
              <a:gd name="connsiteX3" fmla="*/ 390525 w 1266825"/>
              <a:gd name="connsiteY3" fmla="*/ 176212 h 261937"/>
              <a:gd name="connsiteX4" fmla="*/ 381000 w 1266825"/>
              <a:gd name="connsiteY4" fmla="*/ 261937 h 261937"/>
              <a:gd name="connsiteX5" fmla="*/ 0 w 1266825"/>
              <a:gd name="connsiteY5" fmla="*/ 257175 h 261937"/>
              <a:gd name="connsiteX6" fmla="*/ 9525 w 1266825"/>
              <a:gd name="connsiteY6" fmla="*/ 0 h 261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6825" h="261937">
                <a:moveTo>
                  <a:pt x="9525" y="0"/>
                </a:moveTo>
                <a:lnTo>
                  <a:pt x="1266825" y="0"/>
                </a:lnTo>
                <a:lnTo>
                  <a:pt x="1257300" y="171450"/>
                </a:lnTo>
                <a:lnTo>
                  <a:pt x="390525" y="176212"/>
                </a:lnTo>
                <a:lnTo>
                  <a:pt x="381000" y="261937"/>
                </a:lnTo>
                <a:lnTo>
                  <a:pt x="0" y="257175"/>
                </a:lnTo>
                <a:lnTo>
                  <a:pt x="9525" y="0"/>
                </a:lnTo>
                <a:close/>
              </a:path>
            </a:pathLst>
          </a:custGeom>
          <a:solidFill>
            <a:schemeClr val="accent5">
              <a:alpha val="40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205" name="Freeform: Shape 204">
            <a:extLst>
              <a:ext uri="{FF2B5EF4-FFF2-40B4-BE49-F238E27FC236}">
                <a16:creationId xmlns:a16="http://schemas.microsoft.com/office/drawing/2014/main" id="{B8E6D244-E973-433D-B65F-C65201F358FA}"/>
              </a:ext>
            </a:extLst>
          </p:cNvPr>
          <p:cNvSpPr/>
          <p:nvPr/>
        </p:nvSpPr>
        <p:spPr>
          <a:xfrm>
            <a:off x="8229600" y="3367088"/>
            <a:ext cx="1314450" cy="328612"/>
          </a:xfrm>
          <a:custGeom>
            <a:avLst/>
            <a:gdLst>
              <a:gd name="connsiteX0" fmla="*/ 723900 w 1314450"/>
              <a:gd name="connsiteY0" fmla="*/ 4762 h 328612"/>
              <a:gd name="connsiteX1" fmla="*/ 1314450 w 1314450"/>
              <a:gd name="connsiteY1" fmla="*/ 0 h 328612"/>
              <a:gd name="connsiteX2" fmla="*/ 1304925 w 1314450"/>
              <a:gd name="connsiteY2" fmla="*/ 328612 h 328612"/>
              <a:gd name="connsiteX3" fmla="*/ 0 w 1314450"/>
              <a:gd name="connsiteY3" fmla="*/ 328612 h 328612"/>
              <a:gd name="connsiteX4" fmla="*/ 9525 w 1314450"/>
              <a:gd name="connsiteY4" fmla="*/ 80962 h 328612"/>
              <a:gd name="connsiteX5" fmla="*/ 738188 w 1314450"/>
              <a:gd name="connsiteY5" fmla="*/ 90487 h 328612"/>
              <a:gd name="connsiteX6" fmla="*/ 723900 w 1314450"/>
              <a:gd name="connsiteY6" fmla="*/ 4762 h 32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14450" h="328612">
                <a:moveTo>
                  <a:pt x="723900" y="4762"/>
                </a:moveTo>
                <a:lnTo>
                  <a:pt x="1314450" y="0"/>
                </a:lnTo>
                <a:lnTo>
                  <a:pt x="1304925" y="328612"/>
                </a:lnTo>
                <a:lnTo>
                  <a:pt x="0" y="328612"/>
                </a:lnTo>
                <a:lnTo>
                  <a:pt x="9525" y="80962"/>
                </a:lnTo>
                <a:lnTo>
                  <a:pt x="738188" y="90487"/>
                </a:lnTo>
                <a:lnTo>
                  <a:pt x="723900" y="4762"/>
                </a:lnTo>
                <a:close/>
              </a:path>
            </a:pathLst>
          </a:custGeom>
          <a:solidFill>
            <a:schemeClr val="accent5">
              <a:alpha val="40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>
              <a:solidFill>
                <a:schemeClr val="dk1"/>
              </a:solidFill>
            </a:endParaRP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51961A63-441D-42B4-B84F-24266F8EA225}"/>
              </a:ext>
            </a:extLst>
          </p:cNvPr>
          <p:cNvSpPr/>
          <p:nvPr/>
        </p:nvSpPr>
        <p:spPr>
          <a:xfrm>
            <a:off x="197742" y="2808360"/>
            <a:ext cx="1276351" cy="172963"/>
          </a:xfrm>
          <a:prstGeom prst="rect">
            <a:avLst/>
          </a:prstGeom>
          <a:solidFill>
            <a:schemeClr val="accent5">
              <a:alpha val="40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EEEC9DAC-038A-4194-870E-61954D10F353}"/>
              </a:ext>
            </a:extLst>
          </p:cNvPr>
          <p:cNvSpPr/>
          <p:nvPr/>
        </p:nvSpPr>
        <p:spPr>
          <a:xfrm>
            <a:off x="1537994" y="3794199"/>
            <a:ext cx="1276351" cy="172963"/>
          </a:xfrm>
          <a:prstGeom prst="rect">
            <a:avLst/>
          </a:prstGeom>
          <a:solidFill>
            <a:schemeClr val="accent5">
              <a:alpha val="40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1D2FD2D2-16A1-4E06-9E40-431FF9D9DF0D}"/>
              </a:ext>
            </a:extLst>
          </p:cNvPr>
          <p:cNvSpPr/>
          <p:nvPr/>
        </p:nvSpPr>
        <p:spPr>
          <a:xfrm>
            <a:off x="2886024" y="4770124"/>
            <a:ext cx="1276351" cy="258507"/>
          </a:xfrm>
          <a:prstGeom prst="rect">
            <a:avLst/>
          </a:prstGeom>
          <a:solidFill>
            <a:schemeClr val="accent5">
              <a:alpha val="40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 dirty="0"/>
          </a:p>
        </p:txBody>
      </p:sp>
      <p:sp>
        <p:nvSpPr>
          <p:cNvPr id="209" name="Freeform: Shape 208">
            <a:extLst>
              <a:ext uri="{FF2B5EF4-FFF2-40B4-BE49-F238E27FC236}">
                <a16:creationId xmlns:a16="http://schemas.microsoft.com/office/drawing/2014/main" id="{D8BEC53E-4ED9-411B-B3EC-D561F4572EEB}"/>
              </a:ext>
            </a:extLst>
          </p:cNvPr>
          <p:cNvSpPr/>
          <p:nvPr/>
        </p:nvSpPr>
        <p:spPr>
          <a:xfrm>
            <a:off x="5562600" y="5929313"/>
            <a:ext cx="1276350" cy="247650"/>
          </a:xfrm>
          <a:custGeom>
            <a:avLst/>
            <a:gdLst>
              <a:gd name="connsiteX0" fmla="*/ 0 w 1276350"/>
              <a:gd name="connsiteY0" fmla="*/ 0 h 247650"/>
              <a:gd name="connsiteX1" fmla="*/ 0 w 1276350"/>
              <a:gd name="connsiteY1" fmla="*/ 0 h 247650"/>
              <a:gd name="connsiteX2" fmla="*/ 1276350 w 1276350"/>
              <a:gd name="connsiteY2" fmla="*/ 4762 h 247650"/>
              <a:gd name="connsiteX3" fmla="*/ 1271588 w 1276350"/>
              <a:gd name="connsiteY3" fmla="*/ 152400 h 247650"/>
              <a:gd name="connsiteX4" fmla="*/ 323850 w 1276350"/>
              <a:gd name="connsiteY4" fmla="*/ 147637 h 247650"/>
              <a:gd name="connsiteX5" fmla="*/ 333375 w 1276350"/>
              <a:gd name="connsiteY5" fmla="*/ 247650 h 247650"/>
              <a:gd name="connsiteX6" fmla="*/ 19050 w 1276350"/>
              <a:gd name="connsiteY6" fmla="*/ 242887 h 247650"/>
              <a:gd name="connsiteX7" fmla="*/ 0 w 1276350"/>
              <a:gd name="connsiteY7" fmla="*/ 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6350" h="247650">
                <a:moveTo>
                  <a:pt x="0" y="0"/>
                </a:moveTo>
                <a:lnTo>
                  <a:pt x="0" y="0"/>
                </a:lnTo>
                <a:lnTo>
                  <a:pt x="1276350" y="4762"/>
                </a:lnTo>
                <a:lnTo>
                  <a:pt x="1271588" y="152400"/>
                </a:lnTo>
                <a:lnTo>
                  <a:pt x="323850" y="147637"/>
                </a:lnTo>
                <a:lnTo>
                  <a:pt x="333375" y="247650"/>
                </a:lnTo>
                <a:lnTo>
                  <a:pt x="19050" y="24288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alpha val="40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052A17AC-7185-45A9-978F-A36D1EEB3EFF}"/>
              </a:ext>
            </a:extLst>
          </p:cNvPr>
          <p:cNvSpPr/>
          <p:nvPr/>
        </p:nvSpPr>
        <p:spPr>
          <a:xfrm>
            <a:off x="6890444" y="4985760"/>
            <a:ext cx="1271298" cy="200801"/>
          </a:xfrm>
          <a:prstGeom prst="rect">
            <a:avLst/>
          </a:prstGeom>
          <a:solidFill>
            <a:schemeClr val="accent5">
              <a:alpha val="40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AEE1D1EE-71E3-4392-8746-8739DEA514C1}"/>
              </a:ext>
            </a:extLst>
          </p:cNvPr>
          <p:cNvSpPr/>
          <p:nvPr/>
        </p:nvSpPr>
        <p:spPr>
          <a:xfrm>
            <a:off x="8220367" y="4935907"/>
            <a:ext cx="1310785" cy="259596"/>
          </a:xfrm>
          <a:prstGeom prst="rect">
            <a:avLst/>
          </a:prstGeom>
          <a:solidFill>
            <a:schemeClr val="accent5">
              <a:alpha val="40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212" name="Freeform: Shape 211">
            <a:extLst>
              <a:ext uri="{FF2B5EF4-FFF2-40B4-BE49-F238E27FC236}">
                <a16:creationId xmlns:a16="http://schemas.microsoft.com/office/drawing/2014/main" id="{01DDD587-3904-4699-A8EE-008B226810BB}"/>
              </a:ext>
            </a:extLst>
          </p:cNvPr>
          <p:cNvSpPr/>
          <p:nvPr/>
        </p:nvSpPr>
        <p:spPr>
          <a:xfrm>
            <a:off x="209550" y="1638300"/>
            <a:ext cx="1276350" cy="152400"/>
          </a:xfrm>
          <a:custGeom>
            <a:avLst/>
            <a:gdLst>
              <a:gd name="connsiteX0" fmla="*/ 409575 w 1276350"/>
              <a:gd name="connsiteY0" fmla="*/ 0 h 152400"/>
              <a:gd name="connsiteX1" fmla="*/ 409575 w 1276350"/>
              <a:gd name="connsiteY1" fmla="*/ 0 h 152400"/>
              <a:gd name="connsiteX2" fmla="*/ 1276350 w 1276350"/>
              <a:gd name="connsiteY2" fmla="*/ 4763 h 152400"/>
              <a:gd name="connsiteX3" fmla="*/ 1276350 w 1276350"/>
              <a:gd name="connsiteY3" fmla="*/ 147638 h 152400"/>
              <a:gd name="connsiteX4" fmla="*/ 0 w 1276350"/>
              <a:gd name="connsiteY4" fmla="*/ 152400 h 152400"/>
              <a:gd name="connsiteX5" fmla="*/ 4763 w 1276350"/>
              <a:gd name="connsiteY5" fmla="*/ 90488 h 152400"/>
              <a:gd name="connsiteX6" fmla="*/ 404813 w 1276350"/>
              <a:gd name="connsiteY6" fmla="*/ 85725 h 152400"/>
              <a:gd name="connsiteX7" fmla="*/ 409575 w 1276350"/>
              <a:gd name="connsiteY7" fmla="*/ 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6350" h="152400">
                <a:moveTo>
                  <a:pt x="409575" y="0"/>
                </a:moveTo>
                <a:lnTo>
                  <a:pt x="409575" y="0"/>
                </a:lnTo>
                <a:lnTo>
                  <a:pt x="1276350" y="4763"/>
                </a:lnTo>
                <a:lnTo>
                  <a:pt x="1276350" y="147638"/>
                </a:lnTo>
                <a:lnTo>
                  <a:pt x="0" y="152400"/>
                </a:lnTo>
                <a:lnTo>
                  <a:pt x="4763" y="90488"/>
                </a:lnTo>
                <a:lnTo>
                  <a:pt x="404813" y="85725"/>
                </a:lnTo>
                <a:lnTo>
                  <a:pt x="409575" y="0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5F5D3C59-5D99-408F-9527-AC804D744C61}"/>
              </a:ext>
            </a:extLst>
          </p:cNvPr>
          <p:cNvSpPr/>
          <p:nvPr/>
        </p:nvSpPr>
        <p:spPr>
          <a:xfrm>
            <a:off x="197742" y="2446410"/>
            <a:ext cx="1276351" cy="161927"/>
          </a:xfrm>
          <a:prstGeom prst="rect">
            <a:avLst/>
          </a:prstGeom>
          <a:solidFill>
            <a:schemeClr val="accent4">
              <a:lumMod val="75000"/>
              <a:alpha val="40000"/>
            </a:schemeClr>
          </a:solidFill>
          <a:ln w="127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6" name="Freeform: Shape 215">
            <a:extLst>
              <a:ext uri="{FF2B5EF4-FFF2-40B4-BE49-F238E27FC236}">
                <a16:creationId xmlns:a16="http://schemas.microsoft.com/office/drawing/2014/main" id="{A6716704-DE16-4AEC-B42B-C18FEADE20B8}"/>
              </a:ext>
            </a:extLst>
          </p:cNvPr>
          <p:cNvSpPr/>
          <p:nvPr/>
        </p:nvSpPr>
        <p:spPr>
          <a:xfrm>
            <a:off x="1543050" y="3267075"/>
            <a:ext cx="1257300" cy="333375"/>
          </a:xfrm>
          <a:custGeom>
            <a:avLst/>
            <a:gdLst>
              <a:gd name="connsiteX0" fmla="*/ 733425 w 1257300"/>
              <a:gd name="connsiteY0" fmla="*/ 0 h 333375"/>
              <a:gd name="connsiteX1" fmla="*/ 1257300 w 1257300"/>
              <a:gd name="connsiteY1" fmla="*/ 0 h 333375"/>
              <a:gd name="connsiteX2" fmla="*/ 1257300 w 1257300"/>
              <a:gd name="connsiteY2" fmla="*/ 333375 h 333375"/>
              <a:gd name="connsiteX3" fmla="*/ 0 w 1257300"/>
              <a:gd name="connsiteY3" fmla="*/ 328613 h 333375"/>
              <a:gd name="connsiteX4" fmla="*/ 4763 w 1257300"/>
              <a:gd name="connsiteY4" fmla="*/ 95250 h 333375"/>
              <a:gd name="connsiteX5" fmla="*/ 738188 w 1257300"/>
              <a:gd name="connsiteY5" fmla="*/ 90488 h 333375"/>
              <a:gd name="connsiteX6" fmla="*/ 733425 w 1257300"/>
              <a:gd name="connsiteY6" fmla="*/ 0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57300" h="333375">
                <a:moveTo>
                  <a:pt x="733425" y="0"/>
                </a:moveTo>
                <a:lnTo>
                  <a:pt x="1257300" y="0"/>
                </a:lnTo>
                <a:lnTo>
                  <a:pt x="1257300" y="333375"/>
                </a:lnTo>
                <a:lnTo>
                  <a:pt x="0" y="328613"/>
                </a:lnTo>
                <a:cubicBezTo>
                  <a:pt x="1588" y="250825"/>
                  <a:pt x="3175" y="173038"/>
                  <a:pt x="4763" y="95250"/>
                </a:cubicBezTo>
                <a:lnTo>
                  <a:pt x="738188" y="90488"/>
                </a:lnTo>
                <a:lnTo>
                  <a:pt x="733425" y="0"/>
                </a:lnTo>
                <a:close/>
              </a:path>
            </a:pathLst>
          </a:custGeom>
          <a:solidFill>
            <a:schemeClr val="accent4">
              <a:lumMod val="75000"/>
              <a:alpha val="40000"/>
            </a:schemeClr>
          </a:solidFill>
          <a:ln w="127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0A254613-AA09-4383-832E-F5B93708C99F}"/>
              </a:ext>
            </a:extLst>
          </p:cNvPr>
          <p:cNvSpPr/>
          <p:nvPr/>
        </p:nvSpPr>
        <p:spPr>
          <a:xfrm>
            <a:off x="2889413" y="3836879"/>
            <a:ext cx="1266195" cy="408523"/>
          </a:xfrm>
          <a:prstGeom prst="rect">
            <a:avLst/>
          </a:prstGeom>
          <a:solidFill>
            <a:schemeClr val="accent4">
              <a:lumMod val="75000"/>
              <a:alpha val="40000"/>
            </a:schemeClr>
          </a:solidFill>
          <a:ln w="127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5DF6DE5C-E0DB-4FBB-B060-6B750643B4BE}"/>
              </a:ext>
            </a:extLst>
          </p:cNvPr>
          <p:cNvSpPr/>
          <p:nvPr/>
        </p:nvSpPr>
        <p:spPr>
          <a:xfrm>
            <a:off x="4229100" y="4498701"/>
            <a:ext cx="1280519" cy="180694"/>
          </a:xfrm>
          <a:prstGeom prst="rect">
            <a:avLst/>
          </a:prstGeom>
          <a:solidFill>
            <a:schemeClr val="accent4">
              <a:lumMod val="75000"/>
              <a:alpha val="40000"/>
            </a:schemeClr>
          </a:solidFill>
          <a:ln w="127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0" name="Freeform: Shape 219">
            <a:extLst>
              <a:ext uri="{FF2B5EF4-FFF2-40B4-BE49-F238E27FC236}">
                <a16:creationId xmlns:a16="http://schemas.microsoft.com/office/drawing/2014/main" id="{A9EF3A62-1414-484F-A707-06AFD0451F38}"/>
              </a:ext>
            </a:extLst>
          </p:cNvPr>
          <p:cNvSpPr/>
          <p:nvPr/>
        </p:nvSpPr>
        <p:spPr>
          <a:xfrm>
            <a:off x="5557838" y="4743450"/>
            <a:ext cx="1266825" cy="271463"/>
          </a:xfrm>
          <a:custGeom>
            <a:avLst/>
            <a:gdLst>
              <a:gd name="connsiteX0" fmla="*/ 0 w 1266825"/>
              <a:gd name="connsiteY0" fmla="*/ 4763 h 271463"/>
              <a:gd name="connsiteX1" fmla="*/ 1266825 w 1266825"/>
              <a:gd name="connsiteY1" fmla="*/ 0 h 271463"/>
              <a:gd name="connsiteX2" fmla="*/ 1266825 w 1266825"/>
              <a:gd name="connsiteY2" fmla="*/ 176213 h 271463"/>
              <a:gd name="connsiteX3" fmla="*/ 223837 w 1266825"/>
              <a:gd name="connsiteY3" fmla="*/ 180975 h 271463"/>
              <a:gd name="connsiteX4" fmla="*/ 228600 w 1266825"/>
              <a:gd name="connsiteY4" fmla="*/ 266700 h 271463"/>
              <a:gd name="connsiteX5" fmla="*/ 0 w 1266825"/>
              <a:gd name="connsiteY5" fmla="*/ 271463 h 271463"/>
              <a:gd name="connsiteX6" fmla="*/ 0 w 1266825"/>
              <a:gd name="connsiteY6" fmla="*/ 4763 h 271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6825" h="271463">
                <a:moveTo>
                  <a:pt x="0" y="4763"/>
                </a:moveTo>
                <a:lnTo>
                  <a:pt x="1266825" y="0"/>
                </a:lnTo>
                <a:lnTo>
                  <a:pt x="1266825" y="176213"/>
                </a:lnTo>
                <a:lnTo>
                  <a:pt x="223837" y="180975"/>
                </a:lnTo>
                <a:lnTo>
                  <a:pt x="228600" y="266700"/>
                </a:lnTo>
                <a:lnTo>
                  <a:pt x="0" y="271463"/>
                </a:lnTo>
                <a:lnTo>
                  <a:pt x="0" y="4763"/>
                </a:lnTo>
                <a:close/>
              </a:path>
            </a:pathLst>
          </a:custGeom>
          <a:solidFill>
            <a:schemeClr val="accent4">
              <a:lumMod val="75000"/>
              <a:alpha val="40000"/>
            </a:schemeClr>
          </a:solidFill>
          <a:ln w="127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DC1A6B0F-F02F-4353-B107-B1BDB9210F0E}"/>
              </a:ext>
            </a:extLst>
          </p:cNvPr>
          <p:cNvSpPr/>
          <p:nvPr/>
        </p:nvSpPr>
        <p:spPr>
          <a:xfrm>
            <a:off x="5566035" y="6186209"/>
            <a:ext cx="1280519" cy="96700"/>
          </a:xfrm>
          <a:prstGeom prst="rect">
            <a:avLst/>
          </a:prstGeom>
          <a:solidFill>
            <a:schemeClr val="accent4">
              <a:lumMod val="75000"/>
              <a:alpha val="40000"/>
            </a:schemeClr>
          </a:solidFill>
          <a:ln w="127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3E0543A0-B996-46E4-A96C-5868DD4775CB}"/>
              </a:ext>
            </a:extLst>
          </p:cNvPr>
          <p:cNvSpPr/>
          <p:nvPr/>
        </p:nvSpPr>
        <p:spPr>
          <a:xfrm>
            <a:off x="6881223" y="5196180"/>
            <a:ext cx="1280519" cy="96700"/>
          </a:xfrm>
          <a:prstGeom prst="rect">
            <a:avLst/>
          </a:prstGeom>
          <a:solidFill>
            <a:schemeClr val="accent4">
              <a:lumMod val="75000"/>
              <a:alpha val="40000"/>
            </a:schemeClr>
          </a:solidFill>
          <a:ln w="127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2B842B6D-EB91-4CF9-8424-7738F129BC3D}"/>
              </a:ext>
            </a:extLst>
          </p:cNvPr>
          <p:cNvSpPr/>
          <p:nvPr/>
        </p:nvSpPr>
        <p:spPr>
          <a:xfrm>
            <a:off x="209550" y="914400"/>
            <a:ext cx="742950" cy="85725"/>
          </a:xfrm>
          <a:prstGeom prst="rect">
            <a:avLst/>
          </a:prstGeom>
          <a:solidFill>
            <a:schemeClr val="bg1">
              <a:lumMod val="75000"/>
              <a:alpha val="40000"/>
            </a:schemeClr>
          </a:solidFill>
          <a:ln w="12700">
            <a:solidFill>
              <a:srgbClr val="FF0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15C03D23-B51B-4B5D-9DCC-D9C244A6B7D1}"/>
              </a:ext>
            </a:extLst>
          </p:cNvPr>
          <p:cNvSpPr/>
          <p:nvPr/>
        </p:nvSpPr>
        <p:spPr>
          <a:xfrm>
            <a:off x="1544715" y="903361"/>
            <a:ext cx="884160" cy="96764"/>
          </a:xfrm>
          <a:prstGeom prst="rect">
            <a:avLst/>
          </a:prstGeom>
          <a:solidFill>
            <a:schemeClr val="bg1">
              <a:lumMod val="75000"/>
              <a:alpha val="40000"/>
            </a:schemeClr>
          </a:solidFill>
          <a:ln w="12700">
            <a:solidFill>
              <a:srgbClr val="FF0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4DF59A49-80C3-4E7F-B4ED-4EA8F3F2CE15}"/>
              </a:ext>
            </a:extLst>
          </p:cNvPr>
          <p:cNvSpPr/>
          <p:nvPr/>
        </p:nvSpPr>
        <p:spPr>
          <a:xfrm>
            <a:off x="1544714" y="1084336"/>
            <a:ext cx="1281111" cy="147670"/>
          </a:xfrm>
          <a:prstGeom prst="rect">
            <a:avLst/>
          </a:prstGeom>
          <a:solidFill>
            <a:schemeClr val="bg1">
              <a:lumMod val="75000"/>
              <a:alpha val="40000"/>
            </a:schemeClr>
          </a:solidFill>
          <a:ln w="12700">
            <a:solidFill>
              <a:srgbClr val="FF0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69AC8643-1EED-4469-AAB5-81D1F082443C}"/>
              </a:ext>
            </a:extLst>
          </p:cNvPr>
          <p:cNvSpPr/>
          <p:nvPr/>
        </p:nvSpPr>
        <p:spPr>
          <a:xfrm>
            <a:off x="2894128" y="903361"/>
            <a:ext cx="884160" cy="96764"/>
          </a:xfrm>
          <a:prstGeom prst="rect">
            <a:avLst/>
          </a:prstGeom>
          <a:solidFill>
            <a:schemeClr val="bg1">
              <a:lumMod val="75000"/>
              <a:alpha val="40000"/>
            </a:schemeClr>
          </a:solidFill>
          <a:ln w="12700">
            <a:solidFill>
              <a:srgbClr val="FF0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3" name="Freeform: Shape 232">
            <a:extLst>
              <a:ext uri="{FF2B5EF4-FFF2-40B4-BE49-F238E27FC236}">
                <a16:creationId xmlns:a16="http://schemas.microsoft.com/office/drawing/2014/main" id="{28E14FB8-305B-4AB2-9208-FE93BDC93EF9}"/>
              </a:ext>
            </a:extLst>
          </p:cNvPr>
          <p:cNvSpPr/>
          <p:nvPr/>
        </p:nvSpPr>
        <p:spPr>
          <a:xfrm>
            <a:off x="4224338" y="914400"/>
            <a:ext cx="1271587" cy="161925"/>
          </a:xfrm>
          <a:custGeom>
            <a:avLst/>
            <a:gdLst>
              <a:gd name="connsiteX0" fmla="*/ 0 w 1271587"/>
              <a:gd name="connsiteY0" fmla="*/ 4763 h 161925"/>
              <a:gd name="connsiteX1" fmla="*/ 1271587 w 1271587"/>
              <a:gd name="connsiteY1" fmla="*/ 0 h 161925"/>
              <a:gd name="connsiteX2" fmla="*/ 1271587 w 1271587"/>
              <a:gd name="connsiteY2" fmla="*/ 85725 h 161925"/>
              <a:gd name="connsiteX3" fmla="*/ 976312 w 1271587"/>
              <a:gd name="connsiteY3" fmla="*/ 85725 h 161925"/>
              <a:gd name="connsiteX4" fmla="*/ 981075 w 1271587"/>
              <a:gd name="connsiteY4" fmla="*/ 161925 h 161925"/>
              <a:gd name="connsiteX5" fmla="*/ 9525 w 1271587"/>
              <a:gd name="connsiteY5" fmla="*/ 161925 h 161925"/>
              <a:gd name="connsiteX6" fmla="*/ 0 w 1271587"/>
              <a:gd name="connsiteY6" fmla="*/ 4763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1587" h="161925">
                <a:moveTo>
                  <a:pt x="0" y="4763"/>
                </a:moveTo>
                <a:lnTo>
                  <a:pt x="1271587" y="0"/>
                </a:lnTo>
                <a:lnTo>
                  <a:pt x="1271587" y="85725"/>
                </a:lnTo>
                <a:lnTo>
                  <a:pt x="976312" y="85725"/>
                </a:lnTo>
                <a:lnTo>
                  <a:pt x="981075" y="161925"/>
                </a:lnTo>
                <a:lnTo>
                  <a:pt x="9525" y="161925"/>
                </a:lnTo>
                <a:lnTo>
                  <a:pt x="0" y="4763"/>
                </a:lnTo>
                <a:close/>
              </a:path>
            </a:pathLst>
          </a:custGeom>
          <a:solidFill>
            <a:schemeClr val="bg1">
              <a:lumMod val="75000"/>
              <a:alpha val="40000"/>
            </a:schemeClr>
          </a:solidFill>
          <a:ln w="12700">
            <a:solidFill>
              <a:srgbClr val="FF0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5" name="Freeform: Shape 234">
            <a:extLst>
              <a:ext uri="{FF2B5EF4-FFF2-40B4-BE49-F238E27FC236}">
                <a16:creationId xmlns:a16="http://schemas.microsoft.com/office/drawing/2014/main" id="{C7A9F4BA-7C05-43A8-A0BE-CC2A09C0CA66}"/>
              </a:ext>
            </a:extLst>
          </p:cNvPr>
          <p:cNvSpPr/>
          <p:nvPr/>
        </p:nvSpPr>
        <p:spPr>
          <a:xfrm>
            <a:off x="204788" y="1262063"/>
            <a:ext cx="1271587" cy="176212"/>
          </a:xfrm>
          <a:custGeom>
            <a:avLst/>
            <a:gdLst>
              <a:gd name="connsiteX0" fmla="*/ 561975 w 1271587"/>
              <a:gd name="connsiteY0" fmla="*/ 4762 h 176212"/>
              <a:gd name="connsiteX1" fmla="*/ 1271587 w 1271587"/>
              <a:gd name="connsiteY1" fmla="*/ 0 h 176212"/>
              <a:gd name="connsiteX2" fmla="*/ 1271587 w 1271587"/>
              <a:gd name="connsiteY2" fmla="*/ 176212 h 176212"/>
              <a:gd name="connsiteX3" fmla="*/ 0 w 1271587"/>
              <a:gd name="connsiteY3" fmla="*/ 171450 h 176212"/>
              <a:gd name="connsiteX4" fmla="*/ 0 w 1271587"/>
              <a:gd name="connsiteY4" fmla="*/ 100012 h 176212"/>
              <a:gd name="connsiteX5" fmla="*/ 566737 w 1271587"/>
              <a:gd name="connsiteY5" fmla="*/ 100012 h 176212"/>
              <a:gd name="connsiteX6" fmla="*/ 561975 w 1271587"/>
              <a:gd name="connsiteY6" fmla="*/ 4762 h 176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1587" h="176212">
                <a:moveTo>
                  <a:pt x="561975" y="4762"/>
                </a:moveTo>
                <a:lnTo>
                  <a:pt x="1271587" y="0"/>
                </a:lnTo>
                <a:lnTo>
                  <a:pt x="1271587" y="176212"/>
                </a:lnTo>
                <a:lnTo>
                  <a:pt x="0" y="171450"/>
                </a:lnTo>
                <a:lnTo>
                  <a:pt x="0" y="100012"/>
                </a:lnTo>
                <a:lnTo>
                  <a:pt x="566737" y="100012"/>
                </a:lnTo>
                <a:lnTo>
                  <a:pt x="561975" y="4762"/>
                </a:lnTo>
                <a:close/>
              </a:path>
            </a:pathLst>
          </a:custGeom>
          <a:solidFill>
            <a:srgbClr val="7030A0">
              <a:alpha val="4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6" name="Freeform: Shape 235">
            <a:extLst>
              <a:ext uri="{FF2B5EF4-FFF2-40B4-BE49-F238E27FC236}">
                <a16:creationId xmlns:a16="http://schemas.microsoft.com/office/drawing/2014/main" id="{6A87843A-FDC1-40B5-BF7E-E3E8D1B3ED88}"/>
              </a:ext>
            </a:extLst>
          </p:cNvPr>
          <p:cNvSpPr/>
          <p:nvPr/>
        </p:nvSpPr>
        <p:spPr>
          <a:xfrm>
            <a:off x="1538288" y="1447800"/>
            <a:ext cx="1282749" cy="238125"/>
          </a:xfrm>
          <a:custGeom>
            <a:avLst/>
            <a:gdLst>
              <a:gd name="connsiteX0" fmla="*/ 690562 w 1290637"/>
              <a:gd name="connsiteY0" fmla="*/ 0 h 238125"/>
              <a:gd name="connsiteX1" fmla="*/ 1290637 w 1290637"/>
              <a:gd name="connsiteY1" fmla="*/ 4763 h 238125"/>
              <a:gd name="connsiteX2" fmla="*/ 1285875 w 1290637"/>
              <a:gd name="connsiteY2" fmla="*/ 157163 h 238125"/>
              <a:gd name="connsiteX3" fmla="*/ 385762 w 1290637"/>
              <a:gd name="connsiteY3" fmla="*/ 147638 h 238125"/>
              <a:gd name="connsiteX4" fmla="*/ 404812 w 1290637"/>
              <a:gd name="connsiteY4" fmla="*/ 238125 h 238125"/>
              <a:gd name="connsiteX5" fmla="*/ 0 w 1290637"/>
              <a:gd name="connsiteY5" fmla="*/ 233363 h 238125"/>
              <a:gd name="connsiteX6" fmla="*/ 19050 w 1290637"/>
              <a:gd name="connsiteY6" fmla="*/ 85725 h 238125"/>
              <a:gd name="connsiteX7" fmla="*/ 695325 w 1290637"/>
              <a:gd name="connsiteY7" fmla="*/ 80963 h 238125"/>
              <a:gd name="connsiteX8" fmla="*/ 690562 w 1290637"/>
              <a:gd name="connsiteY8" fmla="*/ 0 h 2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90637" h="238125">
                <a:moveTo>
                  <a:pt x="690562" y="0"/>
                </a:moveTo>
                <a:lnTo>
                  <a:pt x="1290637" y="4763"/>
                </a:lnTo>
                <a:lnTo>
                  <a:pt x="1285875" y="157163"/>
                </a:lnTo>
                <a:lnTo>
                  <a:pt x="385762" y="147638"/>
                </a:lnTo>
                <a:lnTo>
                  <a:pt x="404812" y="238125"/>
                </a:lnTo>
                <a:lnTo>
                  <a:pt x="0" y="233363"/>
                </a:lnTo>
                <a:lnTo>
                  <a:pt x="19050" y="85725"/>
                </a:lnTo>
                <a:lnTo>
                  <a:pt x="695325" y="80963"/>
                </a:lnTo>
                <a:lnTo>
                  <a:pt x="690562" y="0"/>
                </a:lnTo>
                <a:close/>
              </a:path>
            </a:pathLst>
          </a:custGeom>
          <a:solidFill>
            <a:srgbClr val="7030A0">
              <a:alpha val="40000"/>
            </a:srgbClr>
          </a:solidFill>
          <a:ln>
            <a:solidFill>
              <a:srgbClr val="7030A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0" name="Freeform: Shape 239">
            <a:extLst>
              <a:ext uri="{FF2B5EF4-FFF2-40B4-BE49-F238E27FC236}">
                <a16:creationId xmlns:a16="http://schemas.microsoft.com/office/drawing/2014/main" id="{D10C5F53-DF19-47BB-BAE3-4799B5786D11}"/>
              </a:ext>
            </a:extLst>
          </p:cNvPr>
          <p:cNvSpPr/>
          <p:nvPr/>
        </p:nvSpPr>
        <p:spPr>
          <a:xfrm>
            <a:off x="195263" y="1905000"/>
            <a:ext cx="1295400" cy="161925"/>
          </a:xfrm>
          <a:custGeom>
            <a:avLst/>
            <a:gdLst>
              <a:gd name="connsiteX0" fmla="*/ 4762 w 1295400"/>
              <a:gd name="connsiteY0" fmla="*/ 4763 h 161925"/>
              <a:gd name="connsiteX1" fmla="*/ 1295400 w 1295400"/>
              <a:gd name="connsiteY1" fmla="*/ 0 h 161925"/>
              <a:gd name="connsiteX2" fmla="*/ 1290637 w 1295400"/>
              <a:gd name="connsiteY2" fmla="*/ 90488 h 161925"/>
              <a:gd name="connsiteX3" fmla="*/ 471487 w 1295400"/>
              <a:gd name="connsiteY3" fmla="*/ 85725 h 161925"/>
              <a:gd name="connsiteX4" fmla="*/ 466725 w 1295400"/>
              <a:gd name="connsiteY4" fmla="*/ 157163 h 161925"/>
              <a:gd name="connsiteX5" fmla="*/ 0 w 1295400"/>
              <a:gd name="connsiteY5" fmla="*/ 161925 h 161925"/>
              <a:gd name="connsiteX6" fmla="*/ 4762 w 1295400"/>
              <a:gd name="connsiteY6" fmla="*/ 4763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5400" h="161925">
                <a:moveTo>
                  <a:pt x="4762" y="4763"/>
                </a:moveTo>
                <a:lnTo>
                  <a:pt x="1295400" y="0"/>
                </a:lnTo>
                <a:lnTo>
                  <a:pt x="1290637" y="90488"/>
                </a:lnTo>
                <a:lnTo>
                  <a:pt x="471487" y="85725"/>
                </a:lnTo>
                <a:lnTo>
                  <a:pt x="466725" y="157163"/>
                </a:lnTo>
                <a:lnTo>
                  <a:pt x="0" y="161925"/>
                </a:lnTo>
                <a:lnTo>
                  <a:pt x="4762" y="4763"/>
                </a:lnTo>
                <a:close/>
              </a:path>
            </a:pathLst>
          </a:custGeom>
          <a:solidFill>
            <a:schemeClr val="bg1">
              <a:lumMod val="85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1" name="Freeform: Shape 240">
            <a:extLst>
              <a:ext uri="{FF2B5EF4-FFF2-40B4-BE49-F238E27FC236}">
                <a16:creationId xmlns:a16="http://schemas.microsoft.com/office/drawing/2014/main" id="{1700D19A-D9C5-469E-B29E-FD8642AB661D}"/>
              </a:ext>
            </a:extLst>
          </p:cNvPr>
          <p:cNvSpPr/>
          <p:nvPr/>
        </p:nvSpPr>
        <p:spPr>
          <a:xfrm>
            <a:off x="1533525" y="2566988"/>
            <a:ext cx="1270244" cy="166687"/>
          </a:xfrm>
          <a:custGeom>
            <a:avLst/>
            <a:gdLst>
              <a:gd name="connsiteX0" fmla="*/ 881063 w 1257300"/>
              <a:gd name="connsiteY0" fmla="*/ 0 h 166687"/>
              <a:gd name="connsiteX1" fmla="*/ 1257300 w 1257300"/>
              <a:gd name="connsiteY1" fmla="*/ 0 h 166687"/>
              <a:gd name="connsiteX2" fmla="*/ 1257300 w 1257300"/>
              <a:gd name="connsiteY2" fmla="*/ 104775 h 166687"/>
              <a:gd name="connsiteX3" fmla="*/ 819150 w 1257300"/>
              <a:gd name="connsiteY3" fmla="*/ 90487 h 166687"/>
              <a:gd name="connsiteX4" fmla="*/ 814388 w 1257300"/>
              <a:gd name="connsiteY4" fmla="*/ 166687 h 166687"/>
              <a:gd name="connsiteX5" fmla="*/ 9525 w 1257300"/>
              <a:gd name="connsiteY5" fmla="*/ 166687 h 166687"/>
              <a:gd name="connsiteX6" fmla="*/ 0 w 1257300"/>
              <a:gd name="connsiteY6" fmla="*/ 76200 h 166687"/>
              <a:gd name="connsiteX7" fmla="*/ 890588 w 1257300"/>
              <a:gd name="connsiteY7" fmla="*/ 90487 h 166687"/>
              <a:gd name="connsiteX8" fmla="*/ 881063 w 1257300"/>
              <a:gd name="connsiteY8" fmla="*/ 0 h 166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7300" h="166687">
                <a:moveTo>
                  <a:pt x="881063" y="0"/>
                </a:moveTo>
                <a:lnTo>
                  <a:pt x="1257300" y="0"/>
                </a:lnTo>
                <a:lnTo>
                  <a:pt x="1257300" y="104775"/>
                </a:lnTo>
                <a:lnTo>
                  <a:pt x="819150" y="90487"/>
                </a:lnTo>
                <a:lnTo>
                  <a:pt x="814388" y="166687"/>
                </a:lnTo>
                <a:lnTo>
                  <a:pt x="9525" y="166687"/>
                </a:lnTo>
                <a:lnTo>
                  <a:pt x="0" y="76200"/>
                </a:lnTo>
                <a:lnTo>
                  <a:pt x="890588" y="90487"/>
                </a:lnTo>
                <a:lnTo>
                  <a:pt x="881063" y="0"/>
                </a:lnTo>
                <a:close/>
              </a:path>
            </a:pathLst>
          </a:custGeom>
          <a:solidFill>
            <a:schemeClr val="bg1">
              <a:lumMod val="85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4" name="Freeform: Shape 243">
            <a:extLst>
              <a:ext uri="{FF2B5EF4-FFF2-40B4-BE49-F238E27FC236}">
                <a16:creationId xmlns:a16="http://schemas.microsoft.com/office/drawing/2014/main" id="{20EA6E15-1221-4C2F-9C3C-B1FDEEEFBA33}"/>
              </a:ext>
            </a:extLst>
          </p:cNvPr>
          <p:cNvSpPr/>
          <p:nvPr/>
        </p:nvSpPr>
        <p:spPr>
          <a:xfrm>
            <a:off x="2890838" y="2900363"/>
            <a:ext cx="1285875" cy="409575"/>
          </a:xfrm>
          <a:custGeom>
            <a:avLst/>
            <a:gdLst>
              <a:gd name="connsiteX0" fmla="*/ 4762 w 1285875"/>
              <a:gd name="connsiteY0" fmla="*/ 0 h 409575"/>
              <a:gd name="connsiteX1" fmla="*/ 1276350 w 1285875"/>
              <a:gd name="connsiteY1" fmla="*/ 0 h 409575"/>
              <a:gd name="connsiteX2" fmla="*/ 1285875 w 1285875"/>
              <a:gd name="connsiteY2" fmla="*/ 319087 h 409575"/>
              <a:gd name="connsiteX3" fmla="*/ 809625 w 1285875"/>
              <a:gd name="connsiteY3" fmla="*/ 319087 h 409575"/>
              <a:gd name="connsiteX4" fmla="*/ 814387 w 1285875"/>
              <a:gd name="connsiteY4" fmla="*/ 409575 h 409575"/>
              <a:gd name="connsiteX5" fmla="*/ 0 w 1285875"/>
              <a:gd name="connsiteY5" fmla="*/ 400050 h 409575"/>
              <a:gd name="connsiteX6" fmla="*/ 4762 w 1285875"/>
              <a:gd name="connsiteY6" fmla="*/ 0 h 4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5875" h="409575">
                <a:moveTo>
                  <a:pt x="4762" y="0"/>
                </a:moveTo>
                <a:lnTo>
                  <a:pt x="1276350" y="0"/>
                </a:lnTo>
                <a:lnTo>
                  <a:pt x="1285875" y="319087"/>
                </a:lnTo>
                <a:lnTo>
                  <a:pt x="809625" y="319087"/>
                </a:lnTo>
                <a:lnTo>
                  <a:pt x="814387" y="409575"/>
                </a:lnTo>
                <a:lnTo>
                  <a:pt x="0" y="400050"/>
                </a:lnTo>
                <a:cubicBezTo>
                  <a:pt x="1587" y="266700"/>
                  <a:pt x="3175" y="133350"/>
                  <a:pt x="4762" y="0"/>
                </a:cubicBezTo>
                <a:close/>
              </a:path>
            </a:pathLst>
          </a:custGeom>
          <a:solidFill>
            <a:schemeClr val="bg1">
              <a:lumMod val="85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5" name="Freeform: Shape 244">
            <a:extLst>
              <a:ext uri="{FF2B5EF4-FFF2-40B4-BE49-F238E27FC236}">
                <a16:creationId xmlns:a16="http://schemas.microsoft.com/office/drawing/2014/main" id="{ACBDC3DF-3050-461E-BFC7-763B3DDBABF7}"/>
              </a:ext>
            </a:extLst>
          </p:cNvPr>
          <p:cNvSpPr/>
          <p:nvPr/>
        </p:nvSpPr>
        <p:spPr>
          <a:xfrm>
            <a:off x="2876551" y="3305175"/>
            <a:ext cx="1309688" cy="167149"/>
          </a:xfrm>
          <a:custGeom>
            <a:avLst/>
            <a:gdLst>
              <a:gd name="connsiteX0" fmla="*/ 1014412 w 1285875"/>
              <a:gd name="connsiteY0" fmla="*/ 4763 h 157163"/>
              <a:gd name="connsiteX1" fmla="*/ 1285875 w 1285875"/>
              <a:gd name="connsiteY1" fmla="*/ 0 h 157163"/>
              <a:gd name="connsiteX2" fmla="*/ 1276350 w 1285875"/>
              <a:gd name="connsiteY2" fmla="*/ 157163 h 157163"/>
              <a:gd name="connsiteX3" fmla="*/ 9525 w 1285875"/>
              <a:gd name="connsiteY3" fmla="*/ 147638 h 157163"/>
              <a:gd name="connsiteX4" fmla="*/ 0 w 1285875"/>
              <a:gd name="connsiteY4" fmla="*/ 95250 h 157163"/>
              <a:gd name="connsiteX5" fmla="*/ 1019175 w 1285875"/>
              <a:gd name="connsiteY5" fmla="*/ 90488 h 157163"/>
              <a:gd name="connsiteX6" fmla="*/ 1014412 w 1285875"/>
              <a:gd name="connsiteY6" fmla="*/ 4763 h 157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5875" h="157163">
                <a:moveTo>
                  <a:pt x="1014412" y="4763"/>
                </a:moveTo>
                <a:lnTo>
                  <a:pt x="1285875" y="0"/>
                </a:lnTo>
                <a:lnTo>
                  <a:pt x="1276350" y="157163"/>
                </a:lnTo>
                <a:lnTo>
                  <a:pt x="9525" y="147638"/>
                </a:lnTo>
                <a:lnTo>
                  <a:pt x="0" y="95250"/>
                </a:lnTo>
                <a:lnTo>
                  <a:pt x="1019175" y="90488"/>
                </a:lnTo>
                <a:lnTo>
                  <a:pt x="1014412" y="4763"/>
                </a:lnTo>
                <a:close/>
              </a:path>
            </a:pathLst>
          </a:custGeom>
          <a:solidFill>
            <a:schemeClr val="bg1">
              <a:lumMod val="85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6" name="Freeform: Shape 245">
            <a:extLst>
              <a:ext uri="{FF2B5EF4-FFF2-40B4-BE49-F238E27FC236}">
                <a16:creationId xmlns:a16="http://schemas.microsoft.com/office/drawing/2014/main" id="{DD3F56D6-B4CA-49A4-B29E-E96EC8A8CC0B}"/>
              </a:ext>
            </a:extLst>
          </p:cNvPr>
          <p:cNvSpPr/>
          <p:nvPr/>
        </p:nvSpPr>
        <p:spPr>
          <a:xfrm>
            <a:off x="4210050" y="2890838"/>
            <a:ext cx="1290638" cy="500062"/>
          </a:xfrm>
          <a:custGeom>
            <a:avLst/>
            <a:gdLst>
              <a:gd name="connsiteX0" fmla="*/ 23813 w 1290638"/>
              <a:gd name="connsiteY0" fmla="*/ 4762 h 500062"/>
              <a:gd name="connsiteX1" fmla="*/ 1290638 w 1290638"/>
              <a:gd name="connsiteY1" fmla="*/ 0 h 500062"/>
              <a:gd name="connsiteX2" fmla="*/ 1290638 w 1290638"/>
              <a:gd name="connsiteY2" fmla="*/ 409575 h 500062"/>
              <a:gd name="connsiteX3" fmla="*/ 538163 w 1290638"/>
              <a:gd name="connsiteY3" fmla="*/ 409575 h 500062"/>
              <a:gd name="connsiteX4" fmla="*/ 538163 w 1290638"/>
              <a:gd name="connsiteY4" fmla="*/ 500062 h 500062"/>
              <a:gd name="connsiteX5" fmla="*/ 0 w 1290638"/>
              <a:gd name="connsiteY5" fmla="*/ 485775 h 500062"/>
              <a:gd name="connsiteX6" fmla="*/ 23813 w 1290638"/>
              <a:gd name="connsiteY6" fmla="*/ 4762 h 50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0638" h="500062">
                <a:moveTo>
                  <a:pt x="23813" y="4762"/>
                </a:moveTo>
                <a:lnTo>
                  <a:pt x="1290638" y="0"/>
                </a:lnTo>
                <a:lnTo>
                  <a:pt x="1290638" y="409575"/>
                </a:lnTo>
                <a:lnTo>
                  <a:pt x="538163" y="409575"/>
                </a:lnTo>
                <a:lnTo>
                  <a:pt x="538163" y="500062"/>
                </a:lnTo>
                <a:lnTo>
                  <a:pt x="0" y="485775"/>
                </a:lnTo>
                <a:cubicBezTo>
                  <a:pt x="1588" y="323850"/>
                  <a:pt x="3175" y="161925"/>
                  <a:pt x="23813" y="4762"/>
                </a:cubicBezTo>
                <a:close/>
              </a:path>
            </a:pathLst>
          </a:custGeom>
          <a:solidFill>
            <a:schemeClr val="bg1">
              <a:lumMod val="85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7" name="Freeform: Shape 246">
            <a:extLst>
              <a:ext uri="{FF2B5EF4-FFF2-40B4-BE49-F238E27FC236}">
                <a16:creationId xmlns:a16="http://schemas.microsoft.com/office/drawing/2014/main" id="{60D21603-7108-409C-9846-E662B69A53A5}"/>
              </a:ext>
            </a:extLst>
          </p:cNvPr>
          <p:cNvSpPr/>
          <p:nvPr/>
        </p:nvSpPr>
        <p:spPr>
          <a:xfrm>
            <a:off x="5572125" y="3533775"/>
            <a:ext cx="1257300" cy="266700"/>
          </a:xfrm>
          <a:custGeom>
            <a:avLst/>
            <a:gdLst>
              <a:gd name="connsiteX0" fmla="*/ 0 w 1257300"/>
              <a:gd name="connsiteY0" fmla="*/ 14288 h 266700"/>
              <a:gd name="connsiteX1" fmla="*/ 1257300 w 1257300"/>
              <a:gd name="connsiteY1" fmla="*/ 0 h 266700"/>
              <a:gd name="connsiteX2" fmla="*/ 1257300 w 1257300"/>
              <a:gd name="connsiteY2" fmla="*/ 180975 h 266700"/>
              <a:gd name="connsiteX3" fmla="*/ 261938 w 1257300"/>
              <a:gd name="connsiteY3" fmla="*/ 190500 h 266700"/>
              <a:gd name="connsiteX4" fmla="*/ 257175 w 1257300"/>
              <a:gd name="connsiteY4" fmla="*/ 266700 h 266700"/>
              <a:gd name="connsiteX5" fmla="*/ 0 w 1257300"/>
              <a:gd name="connsiteY5" fmla="*/ 261938 h 266700"/>
              <a:gd name="connsiteX6" fmla="*/ 0 w 1257300"/>
              <a:gd name="connsiteY6" fmla="*/ 14288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57300" h="266700">
                <a:moveTo>
                  <a:pt x="0" y="14288"/>
                </a:moveTo>
                <a:lnTo>
                  <a:pt x="1257300" y="0"/>
                </a:lnTo>
                <a:lnTo>
                  <a:pt x="1257300" y="180975"/>
                </a:lnTo>
                <a:lnTo>
                  <a:pt x="261938" y="190500"/>
                </a:lnTo>
                <a:lnTo>
                  <a:pt x="257175" y="266700"/>
                </a:lnTo>
                <a:lnTo>
                  <a:pt x="0" y="261938"/>
                </a:lnTo>
                <a:lnTo>
                  <a:pt x="0" y="14288"/>
                </a:lnTo>
                <a:close/>
              </a:path>
            </a:pathLst>
          </a:custGeom>
          <a:solidFill>
            <a:schemeClr val="bg1">
              <a:lumMod val="85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8" name="Freeform: Shape 247">
            <a:extLst>
              <a:ext uri="{FF2B5EF4-FFF2-40B4-BE49-F238E27FC236}">
                <a16:creationId xmlns:a16="http://schemas.microsoft.com/office/drawing/2014/main" id="{C726DEF3-6272-47D4-9F9A-AB5F58A1EFB4}"/>
              </a:ext>
            </a:extLst>
          </p:cNvPr>
          <p:cNvSpPr/>
          <p:nvPr/>
        </p:nvSpPr>
        <p:spPr>
          <a:xfrm>
            <a:off x="6896100" y="3311899"/>
            <a:ext cx="1276350" cy="333375"/>
          </a:xfrm>
          <a:custGeom>
            <a:avLst/>
            <a:gdLst>
              <a:gd name="connsiteX0" fmla="*/ 395287 w 1281112"/>
              <a:gd name="connsiteY0" fmla="*/ 4763 h 333375"/>
              <a:gd name="connsiteX1" fmla="*/ 1281112 w 1281112"/>
              <a:gd name="connsiteY1" fmla="*/ 0 h 333375"/>
              <a:gd name="connsiteX2" fmla="*/ 1271587 w 1281112"/>
              <a:gd name="connsiteY2" fmla="*/ 319088 h 333375"/>
              <a:gd name="connsiteX3" fmla="*/ 0 w 1281112"/>
              <a:gd name="connsiteY3" fmla="*/ 333375 h 333375"/>
              <a:gd name="connsiteX4" fmla="*/ 4762 w 1281112"/>
              <a:gd name="connsiteY4" fmla="*/ 85725 h 333375"/>
              <a:gd name="connsiteX5" fmla="*/ 404812 w 1281112"/>
              <a:gd name="connsiteY5" fmla="*/ 85725 h 333375"/>
              <a:gd name="connsiteX6" fmla="*/ 395287 w 1281112"/>
              <a:gd name="connsiteY6" fmla="*/ 4763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1112" h="333375">
                <a:moveTo>
                  <a:pt x="395287" y="4763"/>
                </a:moveTo>
                <a:lnTo>
                  <a:pt x="1281112" y="0"/>
                </a:lnTo>
                <a:lnTo>
                  <a:pt x="1271587" y="319088"/>
                </a:lnTo>
                <a:lnTo>
                  <a:pt x="0" y="333375"/>
                </a:lnTo>
                <a:cubicBezTo>
                  <a:pt x="1587" y="250825"/>
                  <a:pt x="3175" y="168275"/>
                  <a:pt x="4762" y="85725"/>
                </a:cubicBezTo>
                <a:lnTo>
                  <a:pt x="404812" y="85725"/>
                </a:lnTo>
                <a:lnTo>
                  <a:pt x="395287" y="4763"/>
                </a:lnTo>
                <a:close/>
              </a:path>
            </a:pathLst>
          </a:custGeom>
          <a:solidFill>
            <a:schemeClr val="bg1">
              <a:lumMod val="85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0" name="Freeform: Shape 249">
            <a:extLst>
              <a:ext uri="{FF2B5EF4-FFF2-40B4-BE49-F238E27FC236}">
                <a16:creationId xmlns:a16="http://schemas.microsoft.com/office/drawing/2014/main" id="{F524F6C3-4006-4812-B77C-B04F7F22D4BD}"/>
              </a:ext>
            </a:extLst>
          </p:cNvPr>
          <p:cNvSpPr/>
          <p:nvPr/>
        </p:nvSpPr>
        <p:spPr>
          <a:xfrm>
            <a:off x="6891338" y="4086225"/>
            <a:ext cx="1276350" cy="161925"/>
          </a:xfrm>
          <a:custGeom>
            <a:avLst/>
            <a:gdLst>
              <a:gd name="connsiteX0" fmla="*/ 0 w 1276350"/>
              <a:gd name="connsiteY0" fmla="*/ 0 h 161925"/>
              <a:gd name="connsiteX1" fmla="*/ 1276350 w 1276350"/>
              <a:gd name="connsiteY1" fmla="*/ 4763 h 161925"/>
              <a:gd name="connsiteX2" fmla="*/ 1276350 w 1276350"/>
              <a:gd name="connsiteY2" fmla="*/ 76200 h 161925"/>
              <a:gd name="connsiteX3" fmla="*/ 561975 w 1276350"/>
              <a:gd name="connsiteY3" fmla="*/ 85725 h 161925"/>
              <a:gd name="connsiteX4" fmla="*/ 566737 w 1276350"/>
              <a:gd name="connsiteY4" fmla="*/ 161925 h 161925"/>
              <a:gd name="connsiteX5" fmla="*/ 0 w 1276350"/>
              <a:gd name="connsiteY5" fmla="*/ 157163 h 161925"/>
              <a:gd name="connsiteX6" fmla="*/ 0 w 1276350"/>
              <a:gd name="connsiteY6" fmla="*/ 0 h 16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6350" h="161925">
                <a:moveTo>
                  <a:pt x="0" y="0"/>
                </a:moveTo>
                <a:lnTo>
                  <a:pt x="1276350" y="4763"/>
                </a:lnTo>
                <a:lnTo>
                  <a:pt x="1276350" y="76200"/>
                </a:lnTo>
                <a:lnTo>
                  <a:pt x="561975" y="85725"/>
                </a:lnTo>
                <a:lnTo>
                  <a:pt x="566737" y="161925"/>
                </a:lnTo>
                <a:lnTo>
                  <a:pt x="0" y="15716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1" name="Freeform: Shape 250">
            <a:extLst>
              <a:ext uri="{FF2B5EF4-FFF2-40B4-BE49-F238E27FC236}">
                <a16:creationId xmlns:a16="http://schemas.microsoft.com/office/drawing/2014/main" id="{FDC4D620-7459-4D7F-BF44-60BAFD49BEB4}"/>
              </a:ext>
            </a:extLst>
          </p:cNvPr>
          <p:cNvSpPr/>
          <p:nvPr/>
        </p:nvSpPr>
        <p:spPr>
          <a:xfrm>
            <a:off x="6900863" y="4167188"/>
            <a:ext cx="1271587" cy="342900"/>
          </a:xfrm>
          <a:custGeom>
            <a:avLst/>
            <a:gdLst>
              <a:gd name="connsiteX0" fmla="*/ 547687 w 1271587"/>
              <a:gd name="connsiteY0" fmla="*/ 0 h 342900"/>
              <a:gd name="connsiteX1" fmla="*/ 1271587 w 1271587"/>
              <a:gd name="connsiteY1" fmla="*/ 4762 h 342900"/>
              <a:gd name="connsiteX2" fmla="*/ 1266825 w 1271587"/>
              <a:gd name="connsiteY2" fmla="*/ 242887 h 342900"/>
              <a:gd name="connsiteX3" fmla="*/ 719137 w 1271587"/>
              <a:gd name="connsiteY3" fmla="*/ 242887 h 342900"/>
              <a:gd name="connsiteX4" fmla="*/ 723900 w 1271587"/>
              <a:gd name="connsiteY4" fmla="*/ 342900 h 342900"/>
              <a:gd name="connsiteX5" fmla="*/ 4762 w 1271587"/>
              <a:gd name="connsiteY5" fmla="*/ 323850 h 342900"/>
              <a:gd name="connsiteX6" fmla="*/ 0 w 1271587"/>
              <a:gd name="connsiteY6" fmla="*/ 90487 h 342900"/>
              <a:gd name="connsiteX7" fmla="*/ 566737 w 1271587"/>
              <a:gd name="connsiteY7" fmla="*/ 80962 h 342900"/>
              <a:gd name="connsiteX8" fmla="*/ 547687 w 1271587"/>
              <a:gd name="connsiteY8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1587" h="342900">
                <a:moveTo>
                  <a:pt x="547687" y="0"/>
                </a:moveTo>
                <a:lnTo>
                  <a:pt x="1271587" y="4762"/>
                </a:lnTo>
                <a:cubicBezTo>
                  <a:pt x="1270000" y="84137"/>
                  <a:pt x="1268412" y="163512"/>
                  <a:pt x="1266825" y="242887"/>
                </a:cubicBezTo>
                <a:lnTo>
                  <a:pt x="719137" y="242887"/>
                </a:lnTo>
                <a:lnTo>
                  <a:pt x="723900" y="342900"/>
                </a:lnTo>
                <a:lnTo>
                  <a:pt x="4762" y="323850"/>
                </a:lnTo>
                <a:cubicBezTo>
                  <a:pt x="3175" y="246062"/>
                  <a:pt x="1587" y="168275"/>
                  <a:pt x="0" y="90487"/>
                </a:cubicBezTo>
                <a:lnTo>
                  <a:pt x="566737" y="80962"/>
                </a:lnTo>
                <a:lnTo>
                  <a:pt x="547687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chemeClr val="accent2">
                <a:lumMod val="7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dk1"/>
              </a:solidFill>
            </a:endParaRPr>
          </a:p>
        </p:txBody>
      </p:sp>
      <p:sp>
        <p:nvSpPr>
          <p:cNvPr id="252" name="Freeform: Shape 251">
            <a:extLst>
              <a:ext uri="{FF2B5EF4-FFF2-40B4-BE49-F238E27FC236}">
                <a16:creationId xmlns:a16="http://schemas.microsoft.com/office/drawing/2014/main" id="{4D3F5AF9-D457-49B0-99BD-008904C06EF5}"/>
              </a:ext>
            </a:extLst>
          </p:cNvPr>
          <p:cNvSpPr/>
          <p:nvPr/>
        </p:nvSpPr>
        <p:spPr>
          <a:xfrm>
            <a:off x="8234363" y="3043238"/>
            <a:ext cx="1323975" cy="414337"/>
          </a:xfrm>
          <a:custGeom>
            <a:avLst/>
            <a:gdLst>
              <a:gd name="connsiteX0" fmla="*/ 19050 w 1323975"/>
              <a:gd name="connsiteY0" fmla="*/ 0 h 414337"/>
              <a:gd name="connsiteX1" fmla="*/ 1323975 w 1323975"/>
              <a:gd name="connsiteY1" fmla="*/ 9525 h 414337"/>
              <a:gd name="connsiteX2" fmla="*/ 1314450 w 1323975"/>
              <a:gd name="connsiteY2" fmla="*/ 323850 h 414337"/>
              <a:gd name="connsiteX3" fmla="*/ 723900 w 1323975"/>
              <a:gd name="connsiteY3" fmla="*/ 328612 h 414337"/>
              <a:gd name="connsiteX4" fmla="*/ 719137 w 1323975"/>
              <a:gd name="connsiteY4" fmla="*/ 414337 h 414337"/>
              <a:gd name="connsiteX5" fmla="*/ 0 w 1323975"/>
              <a:gd name="connsiteY5" fmla="*/ 400050 h 414337"/>
              <a:gd name="connsiteX6" fmla="*/ 19050 w 1323975"/>
              <a:gd name="connsiteY6" fmla="*/ 0 h 414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23975" h="414337">
                <a:moveTo>
                  <a:pt x="19050" y="0"/>
                </a:moveTo>
                <a:lnTo>
                  <a:pt x="1323975" y="9525"/>
                </a:lnTo>
                <a:lnTo>
                  <a:pt x="1314450" y="323850"/>
                </a:lnTo>
                <a:lnTo>
                  <a:pt x="723900" y="328612"/>
                </a:lnTo>
                <a:lnTo>
                  <a:pt x="719137" y="414337"/>
                </a:lnTo>
                <a:lnTo>
                  <a:pt x="0" y="40005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85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4" name="Freeform: Shape 253">
            <a:extLst>
              <a:ext uri="{FF2B5EF4-FFF2-40B4-BE49-F238E27FC236}">
                <a16:creationId xmlns:a16="http://schemas.microsoft.com/office/drawing/2014/main" id="{3056F535-A46E-4D99-9116-E723BB533D18}"/>
              </a:ext>
            </a:extLst>
          </p:cNvPr>
          <p:cNvSpPr/>
          <p:nvPr/>
        </p:nvSpPr>
        <p:spPr>
          <a:xfrm>
            <a:off x="6905625" y="2366963"/>
            <a:ext cx="1252538" cy="266700"/>
          </a:xfrm>
          <a:custGeom>
            <a:avLst/>
            <a:gdLst>
              <a:gd name="connsiteX0" fmla="*/ 9525 w 1252538"/>
              <a:gd name="connsiteY0" fmla="*/ 0 h 266700"/>
              <a:gd name="connsiteX1" fmla="*/ 1252538 w 1252538"/>
              <a:gd name="connsiteY1" fmla="*/ 0 h 266700"/>
              <a:gd name="connsiteX2" fmla="*/ 1252538 w 1252538"/>
              <a:gd name="connsiteY2" fmla="*/ 176212 h 266700"/>
              <a:gd name="connsiteX3" fmla="*/ 419100 w 1252538"/>
              <a:gd name="connsiteY3" fmla="*/ 176212 h 266700"/>
              <a:gd name="connsiteX4" fmla="*/ 423863 w 1252538"/>
              <a:gd name="connsiteY4" fmla="*/ 266700 h 266700"/>
              <a:gd name="connsiteX5" fmla="*/ 0 w 1252538"/>
              <a:gd name="connsiteY5" fmla="*/ 257175 h 266700"/>
              <a:gd name="connsiteX6" fmla="*/ 9525 w 1252538"/>
              <a:gd name="connsiteY6" fmla="*/ 0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52538" h="266700">
                <a:moveTo>
                  <a:pt x="9525" y="0"/>
                </a:moveTo>
                <a:lnTo>
                  <a:pt x="1252538" y="0"/>
                </a:lnTo>
                <a:lnTo>
                  <a:pt x="1252538" y="176212"/>
                </a:lnTo>
                <a:lnTo>
                  <a:pt x="419100" y="176212"/>
                </a:lnTo>
                <a:lnTo>
                  <a:pt x="423863" y="266700"/>
                </a:lnTo>
                <a:lnTo>
                  <a:pt x="0" y="257175"/>
                </a:lnTo>
                <a:cubicBezTo>
                  <a:pt x="1588" y="171450"/>
                  <a:pt x="3175" y="85725"/>
                  <a:pt x="9525" y="0"/>
                </a:cubicBezTo>
                <a:close/>
              </a:path>
            </a:pathLst>
          </a:custGeom>
          <a:solidFill>
            <a:schemeClr val="bg1">
              <a:lumMod val="85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5" name="Freeform: Shape 254">
            <a:extLst>
              <a:ext uri="{FF2B5EF4-FFF2-40B4-BE49-F238E27FC236}">
                <a16:creationId xmlns:a16="http://schemas.microsoft.com/office/drawing/2014/main" id="{C1F04AC7-5442-4D11-A31A-E6B2CA478E64}"/>
              </a:ext>
            </a:extLst>
          </p:cNvPr>
          <p:cNvSpPr/>
          <p:nvPr/>
        </p:nvSpPr>
        <p:spPr>
          <a:xfrm>
            <a:off x="8243888" y="2609850"/>
            <a:ext cx="1262062" cy="323850"/>
          </a:xfrm>
          <a:custGeom>
            <a:avLst/>
            <a:gdLst>
              <a:gd name="connsiteX0" fmla="*/ 938212 w 1262062"/>
              <a:gd name="connsiteY0" fmla="*/ 0 h 323850"/>
              <a:gd name="connsiteX1" fmla="*/ 1262062 w 1262062"/>
              <a:gd name="connsiteY1" fmla="*/ 4763 h 323850"/>
              <a:gd name="connsiteX2" fmla="*/ 1262062 w 1262062"/>
              <a:gd name="connsiteY2" fmla="*/ 323850 h 323850"/>
              <a:gd name="connsiteX3" fmla="*/ 4762 w 1262062"/>
              <a:gd name="connsiteY3" fmla="*/ 319088 h 323850"/>
              <a:gd name="connsiteX4" fmla="*/ 0 w 1262062"/>
              <a:gd name="connsiteY4" fmla="*/ 85725 h 323850"/>
              <a:gd name="connsiteX5" fmla="*/ 942975 w 1262062"/>
              <a:gd name="connsiteY5" fmla="*/ 76200 h 323850"/>
              <a:gd name="connsiteX6" fmla="*/ 938212 w 1262062"/>
              <a:gd name="connsiteY6" fmla="*/ 0 h 32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2062" h="323850">
                <a:moveTo>
                  <a:pt x="938212" y="0"/>
                </a:moveTo>
                <a:lnTo>
                  <a:pt x="1262062" y="4763"/>
                </a:lnTo>
                <a:lnTo>
                  <a:pt x="1262062" y="323850"/>
                </a:lnTo>
                <a:lnTo>
                  <a:pt x="4762" y="319088"/>
                </a:lnTo>
                <a:cubicBezTo>
                  <a:pt x="3175" y="241300"/>
                  <a:pt x="1587" y="163513"/>
                  <a:pt x="0" y="85725"/>
                </a:cubicBezTo>
                <a:lnTo>
                  <a:pt x="942975" y="76200"/>
                </a:lnTo>
                <a:lnTo>
                  <a:pt x="938212" y="0"/>
                </a:lnTo>
                <a:close/>
              </a:path>
            </a:pathLst>
          </a:custGeom>
          <a:solidFill>
            <a:schemeClr val="bg1">
              <a:lumMod val="85000"/>
              <a:alpha val="40000"/>
            </a:scheme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6" name="Freeform: Shape 255">
            <a:extLst>
              <a:ext uri="{FF2B5EF4-FFF2-40B4-BE49-F238E27FC236}">
                <a16:creationId xmlns:a16="http://schemas.microsoft.com/office/drawing/2014/main" id="{09FB69CA-E3C7-4AD6-AFF6-8F51FF52B0A9}"/>
              </a:ext>
            </a:extLst>
          </p:cNvPr>
          <p:cNvSpPr/>
          <p:nvPr/>
        </p:nvSpPr>
        <p:spPr>
          <a:xfrm>
            <a:off x="6896100" y="4410075"/>
            <a:ext cx="1276350" cy="166688"/>
          </a:xfrm>
          <a:custGeom>
            <a:avLst/>
            <a:gdLst>
              <a:gd name="connsiteX0" fmla="*/ 728663 w 1276350"/>
              <a:gd name="connsiteY0" fmla="*/ 4763 h 166688"/>
              <a:gd name="connsiteX1" fmla="*/ 728663 w 1276350"/>
              <a:gd name="connsiteY1" fmla="*/ 4763 h 166688"/>
              <a:gd name="connsiteX2" fmla="*/ 1276350 w 1276350"/>
              <a:gd name="connsiteY2" fmla="*/ 0 h 166688"/>
              <a:gd name="connsiteX3" fmla="*/ 1271588 w 1276350"/>
              <a:gd name="connsiteY3" fmla="*/ 166688 h 166688"/>
              <a:gd name="connsiteX4" fmla="*/ 0 w 1276350"/>
              <a:gd name="connsiteY4" fmla="*/ 166688 h 166688"/>
              <a:gd name="connsiteX5" fmla="*/ 19050 w 1276350"/>
              <a:gd name="connsiteY5" fmla="*/ 76200 h 166688"/>
              <a:gd name="connsiteX6" fmla="*/ 738188 w 1276350"/>
              <a:gd name="connsiteY6" fmla="*/ 90488 h 166688"/>
              <a:gd name="connsiteX7" fmla="*/ 728663 w 1276350"/>
              <a:gd name="connsiteY7" fmla="*/ 4763 h 166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6350" h="166688">
                <a:moveTo>
                  <a:pt x="728663" y="4763"/>
                </a:moveTo>
                <a:lnTo>
                  <a:pt x="728663" y="4763"/>
                </a:lnTo>
                <a:lnTo>
                  <a:pt x="1276350" y="0"/>
                </a:lnTo>
                <a:lnTo>
                  <a:pt x="1271588" y="166688"/>
                </a:lnTo>
                <a:lnTo>
                  <a:pt x="0" y="166688"/>
                </a:lnTo>
                <a:lnTo>
                  <a:pt x="19050" y="76200"/>
                </a:lnTo>
                <a:lnTo>
                  <a:pt x="738188" y="90488"/>
                </a:lnTo>
                <a:lnTo>
                  <a:pt x="728663" y="4763"/>
                </a:lnTo>
                <a:close/>
              </a:path>
            </a:pathLst>
          </a:custGeom>
          <a:solidFill>
            <a:schemeClr val="accent5">
              <a:alpha val="40000"/>
            </a:schemeClr>
          </a:solidFill>
          <a:ln w="127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257" name="Freeform: Shape 256">
            <a:extLst>
              <a:ext uri="{FF2B5EF4-FFF2-40B4-BE49-F238E27FC236}">
                <a16:creationId xmlns:a16="http://schemas.microsoft.com/office/drawing/2014/main" id="{2ACAD399-9040-4CD1-AE42-0A8A9BCC1366}"/>
              </a:ext>
            </a:extLst>
          </p:cNvPr>
          <p:cNvSpPr/>
          <p:nvPr/>
        </p:nvSpPr>
        <p:spPr>
          <a:xfrm>
            <a:off x="6915150" y="2538413"/>
            <a:ext cx="1252538" cy="252412"/>
          </a:xfrm>
          <a:custGeom>
            <a:avLst/>
            <a:gdLst>
              <a:gd name="connsiteX0" fmla="*/ 409575 w 1252538"/>
              <a:gd name="connsiteY0" fmla="*/ 0 h 252412"/>
              <a:gd name="connsiteX1" fmla="*/ 1247775 w 1252538"/>
              <a:gd name="connsiteY1" fmla="*/ 9525 h 252412"/>
              <a:gd name="connsiteX2" fmla="*/ 1252538 w 1252538"/>
              <a:gd name="connsiteY2" fmla="*/ 176212 h 252412"/>
              <a:gd name="connsiteX3" fmla="*/ 581025 w 1252538"/>
              <a:gd name="connsiteY3" fmla="*/ 166687 h 252412"/>
              <a:gd name="connsiteX4" fmla="*/ 576263 w 1252538"/>
              <a:gd name="connsiteY4" fmla="*/ 252412 h 252412"/>
              <a:gd name="connsiteX5" fmla="*/ 0 w 1252538"/>
              <a:gd name="connsiteY5" fmla="*/ 252412 h 252412"/>
              <a:gd name="connsiteX6" fmla="*/ 4763 w 1252538"/>
              <a:gd name="connsiteY6" fmla="*/ 90487 h 252412"/>
              <a:gd name="connsiteX7" fmla="*/ 423863 w 1252538"/>
              <a:gd name="connsiteY7" fmla="*/ 90487 h 252412"/>
              <a:gd name="connsiteX8" fmla="*/ 409575 w 1252538"/>
              <a:gd name="connsiteY8" fmla="*/ 0 h 252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2538" h="252412">
                <a:moveTo>
                  <a:pt x="409575" y="0"/>
                </a:moveTo>
                <a:lnTo>
                  <a:pt x="1247775" y="9525"/>
                </a:lnTo>
                <a:lnTo>
                  <a:pt x="1252538" y="176212"/>
                </a:lnTo>
                <a:lnTo>
                  <a:pt x="581025" y="166687"/>
                </a:lnTo>
                <a:lnTo>
                  <a:pt x="576263" y="252412"/>
                </a:lnTo>
                <a:lnTo>
                  <a:pt x="0" y="252412"/>
                </a:lnTo>
                <a:lnTo>
                  <a:pt x="4763" y="90487"/>
                </a:lnTo>
                <a:lnTo>
                  <a:pt x="423863" y="90487"/>
                </a:lnTo>
                <a:lnTo>
                  <a:pt x="409575" y="0"/>
                </a:lnTo>
                <a:close/>
              </a:path>
            </a:pathLst>
          </a:custGeom>
          <a:solidFill>
            <a:srgbClr val="FFC000">
              <a:alpha val="40000"/>
            </a:srgbClr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258" name="Freeform: Shape 257">
            <a:extLst>
              <a:ext uri="{FF2B5EF4-FFF2-40B4-BE49-F238E27FC236}">
                <a16:creationId xmlns:a16="http://schemas.microsoft.com/office/drawing/2014/main" id="{9E375D40-C129-453F-AB55-DC409C8DFD17}"/>
              </a:ext>
            </a:extLst>
          </p:cNvPr>
          <p:cNvSpPr/>
          <p:nvPr/>
        </p:nvSpPr>
        <p:spPr>
          <a:xfrm>
            <a:off x="5572125" y="4914900"/>
            <a:ext cx="1262063" cy="261938"/>
          </a:xfrm>
          <a:custGeom>
            <a:avLst/>
            <a:gdLst>
              <a:gd name="connsiteX0" fmla="*/ 209550 w 1262063"/>
              <a:gd name="connsiteY0" fmla="*/ 0 h 261938"/>
              <a:gd name="connsiteX1" fmla="*/ 1262063 w 1262063"/>
              <a:gd name="connsiteY1" fmla="*/ 4763 h 261938"/>
              <a:gd name="connsiteX2" fmla="*/ 1257300 w 1262063"/>
              <a:gd name="connsiteY2" fmla="*/ 176213 h 261938"/>
              <a:gd name="connsiteX3" fmla="*/ 771525 w 1262063"/>
              <a:gd name="connsiteY3" fmla="*/ 171450 h 261938"/>
              <a:gd name="connsiteX4" fmla="*/ 776288 w 1262063"/>
              <a:gd name="connsiteY4" fmla="*/ 252413 h 261938"/>
              <a:gd name="connsiteX5" fmla="*/ 0 w 1262063"/>
              <a:gd name="connsiteY5" fmla="*/ 261938 h 261938"/>
              <a:gd name="connsiteX6" fmla="*/ 4763 w 1262063"/>
              <a:gd name="connsiteY6" fmla="*/ 100013 h 261938"/>
              <a:gd name="connsiteX7" fmla="*/ 228600 w 1262063"/>
              <a:gd name="connsiteY7" fmla="*/ 90488 h 261938"/>
              <a:gd name="connsiteX8" fmla="*/ 209550 w 1262063"/>
              <a:gd name="connsiteY8" fmla="*/ 0 h 261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62063" h="261938">
                <a:moveTo>
                  <a:pt x="209550" y="0"/>
                </a:moveTo>
                <a:lnTo>
                  <a:pt x="1262063" y="4763"/>
                </a:lnTo>
                <a:lnTo>
                  <a:pt x="1257300" y="176213"/>
                </a:lnTo>
                <a:lnTo>
                  <a:pt x="771525" y="171450"/>
                </a:lnTo>
                <a:lnTo>
                  <a:pt x="776288" y="252413"/>
                </a:lnTo>
                <a:lnTo>
                  <a:pt x="0" y="261938"/>
                </a:lnTo>
                <a:lnTo>
                  <a:pt x="4763" y="100013"/>
                </a:lnTo>
                <a:lnTo>
                  <a:pt x="228600" y="90488"/>
                </a:lnTo>
                <a:lnTo>
                  <a:pt x="20955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40000"/>
            </a:schemeClr>
          </a:solidFill>
          <a:ln w="12700">
            <a:solidFill>
              <a:schemeClr val="accent2">
                <a:lumMod val="75000"/>
                <a:alpha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dk1"/>
              </a:solidFill>
            </a:endParaRPr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10C22DF6-B9E6-4523-9412-57A75949C9A6}"/>
              </a:ext>
            </a:extLst>
          </p:cNvPr>
          <p:cNvSpPr/>
          <p:nvPr/>
        </p:nvSpPr>
        <p:spPr>
          <a:xfrm>
            <a:off x="193486" y="2991424"/>
            <a:ext cx="1282889" cy="466151"/>
          </a:xfrm>
          <a:prstGeom prst="rect">
            <a:avLst/>
          </a:prstGeom>
          <a:solidFill>
            <a:srgbClr val="FFC000">
              <a:alpha val="40000"/>
            </a:srgbClr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103007FD-1127-4C04-98E5-A3B66678731A}"/>
              </a:ext>
            </a:extLst>
          </p:cNvPr>
          <p:cNvSpPr/>
          <p:nvPr/>
        </p:nvSpPr>
        <p:spPr>
          <a:xfrm>
            <a:off x="193486" y="2626569"/>
            <a:ext cx="1280607" cy="171689"/>
          </a:xfrm>
          <a:prstGeom prst="rect">
            <a:avLst/>
          </a:prstGeom>
          <a:solidFill>
            <a:srgbClr val="FFC000">
              <a:alpha val="40000"/>
            </a:srgbClr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097884E9-6257-4B79-8E01-F00C74866EE3}"/>
              </a:ext>
            </a:extLst>
          </p:cNvPr>
          <p:cNvSpPr/>
          <p:nvPr/>
        </p:nvSpPr>
        <p:spPr>
          <a:xfrm>
            <a:off x="1530634" y="3979819"/>
            <a:ext cx="1291069" cy="238125"/>
          </a:xfrm>
          <a:prstGeom prst="rect">
            <a:avLst/>
          </a:prstGeom>
          <a:solidFill>
            <a:srgbClr val="FFC000">
              <a:alpha val="40000"/>
            </a:srgbClr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/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id="{DDD91625-8257-4201-9CF8-FE0522C89C49}"/>
              </a:ext>
            </a:extLst>
          </p:cNvPr>
          <p:cNvSpPr/>
          <p:nvPr/>
        </p:nvSpPr>
        <p:spPr>
          <a:xfrm>
            <a:off x="1537994" y="3603700"/>
            <a:ext cx="1283043" cy="180976"/>
          </a:xfrm>
          <a:prstGeom prst="rect">
            <a:avLst/>
          </a:prstGeom>
          <a:solidFill>
            <a:srgbClr val="FFC000">
              <a:alpha val="40000"/>
            </a:srgbClr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600">
              <a:solidFill>
                <a:schemeClr val="dk1"/>
              </a:solidFill>
            </a:endParaRPr>
          </a:p>
        </p:txBody>
      </p:sp>
      <p:sp>
        <p:nvSpPr>
          <p:cNvPr id="238" name="Attribute">
            <a:extLst>
              <a:ext uri="{FF2B5EF4-FFF2-40B4-BE49-F238E27FC236}">
                <a16:creationId xmlns:a16="http://schemas.microsoft.com/office/drawing/2014/main" id="{23D223D6-F982-45B9-9007-6F9D8AAE4ED6}"/>
              </a:ext>
            </a:extLst>
          </p:cNvPr>
          <p:cNvSpPr/>
          <p:nvPr/>
        </p:nvSpPr>
        <p:spPr>
          <a:xfrm>
            <a:off x="11087575" y="6242566"/>
            <a:ext cx="1007078" cy="411905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>
            <a:solidFill>
              <a:srgbClr val="FFC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dirty="0"/>
              <a:t>Attribute</a:t>
            </a:r>
          </a:p>
        </p:txBody>
      </p:sp>
      <p:sp>
        <p:nvSpPr>
          <p:cNvPr id="225" name="Context">
            <a:extLst>
              <a:ext uri="{FF2B5EF4-FFF2-40B4-BE49-F238E27FC236}">
                <a16:creationId xmlns:a16="http://schemas.microsoft.com/office/drawing/2014/main" id="{243CE671-2FAB-4054-9C94-27410CCCD157}"/>
              </a:ext>
            </a:extLst>
          </p:cNvPr>
          <p:cNvSpPr/>
          <p:nvPr/>
        </p:nvSpPr>
        <p:spPr>
          <a:xfrm>
            <a:off x="9879701" y="6242566"/>
            <a:ext cx="1007078" cy="411905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2225"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dirty="0"/>
              <a:t>Context</a:t>
            </a:r>
          </a:p>
        </p:txBody>
      </p:sp>
      <p:sp>
        <p:nvSpPr>
          <p:cNvPr id="264" name="Freeform: Shape 263">
            <a:extLst>
              <a:ext uri="{FF2B5EF4-FFF2-40B4-BE49-F238E27FC236}">
                <a16:creationId xmlns:a16="http://schemas.microsoft.com/office/drawing/2014/main" id="{5AD34B30-1C29-4ECA-8C27-05C215DAD332}"/>
              </a:ext>
            </a:extLst>
          </p:cNvPr>
          <p:cNvSpPr/>
          <p:nvPr/>
        </p:nvSpPr>
        <p:spPr>
          <a:xfrm>
            <a:off x="1533525" y="1600200"/>
            <a:ext cx="1285875" cy="166688"/>
          </a:xfrm>
          <a:custGeom>
            <a:avLst/>
            <a:gdLst>
              <a:gd name="connsiteX0" fmla="*/ 400050 w 1285875"/>
              <a:gd name="connsiteY0" fmla="*/ 0 h 166688"/>
              <a:gd name="connsiteX1" fmla="*/ 1285875 w 1285875"/>
              <a:gd name="connsiteY1" fmla="*/ 9525 h 166688"/>
              <a:gd name="connsiteX2" fmla="*/ 1285875 w 1285875"/>
              <a:gd name="connsiteY2" fmla="*/ 90488 h 166688"/>
              <a:gd name="connsiteX3" fmla="*/ 419100 w 1285875"/>
              <a:gd name="connsiteY3" fmla="*/ 90488 h 166688"/>
              <a:gd name="connsiteX4" fmla="*/ 423863 w 1285875"/>
              <a:gd name="connsiteY4" fmla="*/ 166688 h 166688"/>
              <a:gd name="connsiteX5" fmla="*/ 0 w 1285875"/>
              <a:gd name="connsiteY5" fmla="*/ 166688 h 166688"/>
              <a:gd name="connsiteX6" fmla="*/ 4763 w 1285875"/>
              <a:gd name="connsiteY6" fmla="*/ 80963 h 166688"/>
              <a:gd name="connsiteX7" fmla="*/ 419100 w 1285875"/>
              <a:gd name="connsiteY7" fmla="*/ 90488 h 166688"/>
              <a:gd name="connsiteX8" fmla="*/ 400050 w 1285875"/>
              <a:gd name="connsiteY8" fmla="*/ 0 h 166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5875" h="166688">
                <a:moveTo>
                  <a:pt x="400050" y="0"/>
                </a:moveTo>
                <a:lnTo>
                  <a:pt x="1285875" y="9525"/>
                </a:lnTo>
                <a:lnTo>
                  <a:pt x="1285875" y="90488"/>
                </a:lnTo>
                <a:lnTo>
                  <a:pt x="419100" y="90488"/>
                </a:lnTo>
                <a:lnTo>
                  <a:pt x="423863" y="166688"/>
                </a:lnTo>
                <a:lnTo>
                  <a:pt x="0" y="166688"/>
                </a:lnTo>
                <a:lnTo>
                  <a:pt x="4763" y="80963"/>
                </a:lnTo>
                <a:lnTo>
                  <a:pt x="419100" y="90488"/>
                </a:lnTo>
                <a:lnTo>
                  <a:pt x="400050" y="0"/>
                </a:lnTo>
                <a:close/>
              </a:path>
            </a:pathLst>
          </a:custGeom>
          <a:solidFill>
            <a:srgbClr val="FF0000">
              <a:alpha val="40000"/>
            </a:srgbClr>
          </a:solidFill>
          <a:ln>
            <a:solidFill>
              <a:srgbClr val="FF0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6" name="Freeform: Shape 265">
            <a:extLst>
              <a:ext uri="{FF2B5EF4-FFF2-40B4-BE49-F238E27FC236}">
                <a16:creationId xmlns:a16="http://schemas.microsoft.com/office/drawing/2014/main" id="{3C6BDE08-3D3C-447A-80F8-F1DF17A0F047}"/>
              </a:ext>
            </a:extLst>
          </p:cNvPr>
          <p:cNvSpPr/>
          <p:nvPr/>
        </p:nvSpPr>
        <p:spPr>
          <a:xfrm>
            <a:off x="4233863" y="995363"/>
            <a:ext cx="1285875" cy="261937"/>
          </a:xfrm>
          <a:custGeom>
            <a:avLst/>
            <a:gdLst>
              <a:gd name="connsiteX0" fmla="*/ 966787 w 1285875"/>
              <a:gd name="connsiteY0" fmla="*/ 0 h 261937"/>
              <a:gd name="connsiteX1" fmla="*/ 1281112 w 1285875"/>
              <a:gd name="connsiteY1" fmla="*/ 4762 h 261937"/>
              <a:gd name="connsiteX2" fmla="*/ 1285875 w 1285875"/>
              <a:gd name="connsiteY2" fmla="*/ 185737 h 261937"/>
              <a:gd name="connsiteX3" fmla="*/ 323850 w 1285875"/>
              <a:gd name="connsiteY3" fmla="*/ 176212 h 261937"/>
              <a:gd name="connsiteX4" fmla="*/ 323850 w 1285875"/>
              <a:gd name="connsiteY4" fmla="*/ 261937 h 261937"/>
              <a:gd name="connsiteX5" fmla="*/ 0 w 1285875"/>
              <a:gd name="connsiteY5" fmla="*/ 247650 h 261937"/>
              <a:gd name="connsiteX6" fmla="*/ 4762 w 1285875"/>
              <a:gd name="connsiteY6" fmla="*/ 85725 h 261937"/>
              <a:gd name="connsiteX7" fmla="*/ 995362 w 1285875"/>
              <a:gd name="connsiteY7" fmla="*/ 90487 h 261937"/>
              <a:gd name="connsiteX8" fmla="*/ 966787 w 1285875"/>
              <a:gd name="connsiteY8" fmla="*/ 0 h 261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5875" h="261937">
                <a:moveTo>
                  <a:pt x="966787" y="0"/>
                </a:moveTo>
                <a:lnTo>
                  <a:pt x="1281112" y="4762"/>
                </a:lnTo>
                <a:lnTo>
                  <a:pt x="1285875" y="185737"/>
                </a:lnTo>
                <a:lnTo>
                  <a:pt x="323850" y="176212"/>
                </a:lnTo>
                <a:lnTo>
                  <a:pt x="323850" y="261937"/>
                </a:lnTo>
                <a:lnTo>
                  <a:pt x="0" y="247650"/>
                </a:lnTo>
                <a:lnTo>
                  <a:pt x="4762" y="85725"/>
                </a:lnTo>
                <a:lnTo>
                  <a:pt x="995362" y="90487"/>
                </a:lnTo>
                <a:lnTo>
                  <a:pt x="966787" y="0"/>
                </a:lnTo>
                <a:close/>
              </a:path>
            </a:pathLst>
          </a:custGeom>
          <a:solidFill>
            <a:srgbClr val="0070C0">
              <a:alpha val="40000"/>
            </a:srgbClr>
          </a:solidFill>
          <a:ln w="12700">
            <a:solidFill>
              <a:srgbClr val="F8D22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CA088F12-42F9-427A-A6D2-9E92C5999F98}"/>
              </a:ext>
            </a:extLst>
          </p:cNvPr>
          <p:cNvSpPr/>
          <p:nvPr/>
        </p:nvSpPr>
        <p:spPr>
          <a:xfrm>
            <a:off x="4224338" y="1166813"/>
            <a:ext cx="1295400" cy="157162"/>
          </a:xfrm>
          <a:custGeom>
            <a:avLst/>
            <a:gdLst>
              <a:gd name="connsiteX0" fmla="*/ 342900 w 1295400"/>
              <a:gd name="connsiteY0" fmla="*/ 0 h 157162"/>
              <a:gd name="connsiteX1" fmla="*/ 1290637 w 1295400"/>
              <a:gd name="connsiteY1" fmla="*/ 4762 h 157162"/>
              <a:gd name="connsiteX2" fmla="*/ 1295400 w 1295400"/>
              <a:gd name="connsiteY2" fmla="*/ 157162 h 157162"/>
              <a:gd name="connsiteX3" fmla="*/ 0 w 1295400"/>
              <a:gd name="connsiteY3" fmla="*/ 157162 h 157162"/>
              <a:gd name="connsiteX4" fmla="*/ 9525 w 1295400"/>
              <a:gd name="connsiteY4" fmla="*/ 85725 h 157162"/>
              <a:gd name="connsiteX5" fmla="*/ 342900 w 1295400"/>
              <a:gd name="connsiteY5" fmla="*/ 76200 h 157162"/>
              <a:gd name="connsiteX6" fmla="*/ 342900 w 1295400"/>
              <a:gd name="connsiteY6" fmla="*/ 0 h 157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5400" h="157162">
                <a:moveTo>
                  <a:pt x="342900" y="0"/>
                </a:moveTo>
                <a:lnTo>
                  <a:pt x="1290637" y="4762"/>
                </a:lnTo>
                <a:lnTo>
                  <a:pt x="1295400" y="157162"/>
                </a:lnTo>
                <a:lnTo>
                  <a:pt x="0" y="157162"/>
                </a:lnTo>
                <a:lnTo>
                  <a:pt x="9525" y="85725"/>
                </a:lnTo>
                <a:lnTo>
                  <a:pt x="342900" y="76200"/>
                </a:lnTo>
                <a:lnTo>
                  <a:pt x="342900" y="0"/>
                </a:lnTo>
                <a:close/>
              </a:path>
            </a:pathLst>
          </a:custGeom>
          <a:solidFill>
            <a:schemeClr val="accent4">
              <a:lumMod val="75000"/>
              <a:alpha val="40000"/>
            </a:schemeClr>
          </a:solidFill>
          <a:ln w="1270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2B3CC9AF-B26A-40B0-B4ED-5C0D7B82FB80}"/>
              </a:ext>
            </a:extLst>
          </p:cNvPr>
          <p:cNvSpPr/>
          <p:nvPr/>
        </p:nvSpPr>
        <p:spPr>
          <a:xfrm>
            <a:off x="5556406" y="903361"/>
            <a:ext cx="884160" cy="95746"/>
          </a:xfrm>
          <a:prstGeom prst="rect">
            <a:avLst/>
          </a:prstGeom>
          <a:solidFill>
            <a:schemeClr val="bg1">
              <a:lumMod val="75000"/>
              <a:alpha val="40000"/>
            </a:schemeClr>
          </a:solidFill>
          <a:ln w="12700">
            <a:solidFill>
              <a:srgbClr val="FF00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4255CBB7-69C7-40D9-9427-BFF90023A732}"/>
              </a:ext>
            </a:extLst>
          </p:cNvPr>
          <p:cNvSpPr/>
          <p:nvPr/>
        </p:nvSpPr>
        <p:spPr>
          <a:xfrm>
            <a:off x="5553075" y="904875"/>
            <a:ext cx="1300163" cy="504825"/>
          </a:xfrm>
          <a:custGeom>
            <a:avLst/>
            <a:gdLst>
              <a:gd name="connsiteX0" fmla="*/ 876300 w 1300163"/>
              <a:gd name="connsiteY0" fmla="*/ 0 h 504825"/>
              <a:gd name="connsiteX1" fmla="*/ 1300163 w 1300163"/>
              <a:gd name="connsiteY1" fmla="*/ 0 h 504825"/>
              <a:gd name="connsiteX2" fmla="*/ 1295400 w 1300163"/>
              <a:gd name="connsiteY2" fmla="*/ 504825 h 504825"/>
              <a:gd name="connsiteX3" fmla="*/ 9525 w 1300163"/>
              <a:gd name="connsiteY3" fmla="*/ 495300 h 504825"/>
              <a:gd name="connsiteX4" fmla="*/ 0 w 1300163"/>
              <a:gd name="connsiteY4" fmla="*/ 100013 h 504825"/>
              <a:gd name="connsiteX5" fmla="*/ 890588 w 1300163"/>
              <a:gd name="connsiteY5" fmla="*/ 90488 h 504825"/>
              <a:gd name="connsiteX6" fmla="*/ 876300 w 1300163"/>
              <a:gd name="connsiteY6" fmla="*/ 0 h 5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00163" h="504825">
                <a:moveTo>
                  <a:pt x="876300" y="0"/>
                </a:moveTo>
                <a:lnTo>
                  <a:pt x="1300163" y="0"/>
                </a:lnTo>
                <a:cubicBezTo>
                  <a:pt x="1298575" y="168275"/>
                  <a:pt x="1296988" y="336550"/>
                  <a:pt x="1295400" y="504825"/>
                </a:cubicBezTo>
                <a:lnTo>
                  <a:pt x="9525" y="495300"/>
                </a:lnTo>
                <a:lnTo>
                  <a:pt x="0" y="100013"/>
                </a:lnTo>
                <a:lnTo>
                  <a:pt x="890588" y="90488"/>
                </a:lnTo>
                <a:lnTo>
                  <a:pt x="876300" y="0"/>
                </a:lnTo>
                <a:close/>
              </a:path>
            </a:pathLst>
          </a:custGeom>
          <a:solidFill>
            <a:srgbClr val="0070C0">
              <a:alpha val="40000"/>
            </a:srgbClr>
          </a:solidFill>
          <a:ln w="12700">
            <a:solidFill>
              <a:srgbClr val="F8D22F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803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>
                      <p:stCondLst>
                        <p:cond delay="0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220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1" fill="hold">
                      <p:stCondLst>
                        <p:cond delay="0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285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6" fill="hold">
                      <p:stCondLst>
                        <p:cond delay="0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322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3" fill="hold">
                      <p:stCondLst>
                        <p:cond delay="0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379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0" fill="hold">
                      <p:stCondLst>
                        <p:cond delay="0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>
                      <p:stCondLst>
                        <p:cond delay="indefinite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448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9" fill="hold">
                      <p:stCondLst>
                        <p:cond delay="0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fill="hold">
                      <p:stCondLst>
                        <p:cond delay="indefinite"/>
                      </p:stCondLst>
                      <p:childTnLst>
                        <p:par>
                          <p:cTn id="468" fill="hold">
                            <p:stCondLst>
                              <p:cond delay="0"/>
                            </p:stCondLst>
                            <p:childTnLst>
                              <p:par>
                                <p:cTn id="4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485" restart="whenNotActive" fill="hold" evtFilter="cancelBubble" nodeType="interactiveSeq">
                <p:stCondLst>
                  <p:cond evt="onClick" delay="0">
                    <p:tgtEl>
                      <p:spTgt spid="2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6" fill="hold">
                      <p:stCondLst>
                        <p:cond delay="0"/>
                      </p:stCondLst>
                      <p:childTnLst>
                        <p:par>
                          <p:cTn id="487" fill="hold">
                            <p:stCondLst>
                              <p:cond delay="0"/>
                            </p:stCondLst>
                            <p:childTnLst>
                              <p:par>
                                <p:cTn id="4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0" fill="hold">
                      <p:stCondLst>
                        <p:cond delay="indefinite"/>
                      </p:stCondLst>
                      <p:childTnLst>
                        <p:par>
                          <p:cTn id="511" fill="hold">
                            <p:stCondLst>
                              <p:cond delay="0"/>
                            </p:stCondLst>
                            <p:childTnLst>
                              <p:par>
                                <p:cTn id="5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8"/>
                  </p:tgtEl>
                </p:cond>
              </p:nextCondLst>
            </p:seq>
            <p:seq concurrent="1" nextAc="seek">
              <p:cTn id="534" restart="whenNotActive" fill="hold" evtFilter="cancelBubble" nodeType="interactiveSeq">
                <p:stCondLst>
                  <p:cond evt="onClick" delay="0">
                    <p:tgtEl>
                      <p:spTgt spid="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5" fill="hold">
                      <p:stCondLst>
                        <p:cond delay="0"/>
                      </p:stCondLst>
                      <p:childTnLst>
                        <p:par>
                          <p:cTn id="536" fill="hold">
                            <p:stCondLst>
                              <p:cond delay="0"/>
                            </p:stCondLst>
                            <p:childTnLst>
                              <p:par>
                                <p:cTn id="5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9" fill="hold">
                      <p:stCondLst>
                        <p:cond delay="indefinite"/>
                      </p:stCondLst>
                      <p:childTnLst>
                        <p:par>
                          <p:cTn id="550" fill="hold">
                            <p:stCondLst>
                              <p:cond delay="0"/>
                            </p:stCondLst>
                            <p:childTnLst>
                              <p:par>
                                <p:cTn id="5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"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2" grpId="0" animBg="1"/>
      <p:bldP spid="2" grpId="1" animBg="1"/>
      <p:bldP spid="9" grpId="0" animBg="1"/>
      <p:bldP spid="9" grpId="1" animBg="1"/>
      <p:bldP spid="13" grpId="0" animBg="1"/>
      <p:bldP spid="13" grpId="1" animBg="1"/>
      <p:bldP spid="15" grpId="0" animBg="1"/>
      <p:bldP spid="15" grpId="1" animBg="1"/>
      <p:bldP spid="19" grpId="0" animBg="1"/>
      <p:bldP spid="19" grpId="1" animBg="1"/>
      <p:bldP spid="21" grpId="0" animBg="1"/>
      <p:bldP spid="21" grpId="1" animBg="1"/>
      <p:bldP spid="22" grpId="0" animBg="1"/>
      <p:bldP spid="22" grpId="1" animBg="1"/>
      <p:bldP spid="26" grpId="0" animBg="1"/>
      <p:bldP spid="26" grpId="1" animBg="1"/>
      <p:bldP spid="30" grpId="0" animBg="1"/>
      <p:bldP spid="30" grpId="1" animBg="1"/>
      <p:bldP spid="32" grpId="0" animBg="1"/>
      <p:bldP spid="32" grpId="1" animBg="1"/>
      <p:bldP spid="36" grpId="0" animBg="1"/>
      <p:bldP spid="36" grpId="1" animBg="1"/>
      <p:bldP spid="38" grpId="0" animBg="1"/>
      <p:bldP spid="38" grpId="1" animBg="1"/>
      <p:bldP spid="43" grpId="0" animBg="1"/>
      <p:bldP spid="43" grpId="1" animBg="1"/>
      <p:bldP spid="45" grpId="0" animBg="1"/>
      <p:bldP spid="45" grpId="1" animBg="1"/>
      <p:bldP spid="47" grpId="0" animBg="1"/>
      <p:bldP spid="47" grpId="1" animBg="1"/>
      <p:bldP spid="49" grpId="0" animBg="1"/>
      <p:bldP spid="49" grpId="1" animBg="1"/>
      <p:bldP spid="51" grpId="0" animBg="1"/>
      <p:bldP spid="51" grpId="1" animBg="1"/>
      <p:bldP spid="53" grpId="0" animBg="1"/>
      <p:bldP spid="53" grpId="1" animBg="1"/>
      <p:bldP spid="55" grpId="0" animBg="1"/>
      <p:bldP spid="55" grpId="1" animBg="1"/>
      <p:bldP spid="56" grpId="0" animBg="1"/>
      <p:bldP spid="56" grpId="1" animBg="1"/>
      <p:bldP spid="67" grpId="0" animBg="1"/>
      <p:bldP spid="67" grpId="1" animBg="1"/>
      <p:bldP spid="84" grpId="0" animBg="1"/>
      <p:bldP spid="84" grpId="1" animBg="1"/>
      <p:bldP spid="91" grpId="0" animBg="1"/>
      <p:bldP spid="91" grpId="1" animBg="1"/>
      <p:bldP spid="93" grpId="0" animBg="1"/>
      <p:bldP spid="93" grpId="1" animBg="1"/>
      <p:bldP spid="95" grpId="0" animBg="1"/>
      <p:bldP spid="95" grpId="1" animBg="1"/>
      <p:bldP spid="97" grpId="0" animBg="1"/>
      <p:bldP spid="97" grpId="1" animBg="1"/>
      <p:bldP spid="99" grpId="0" animBg="1"/>
      <p:bldP spid="99" grpId="1" animBg="1"/>
      <p:bldP spid="101" grpId="0" animBg="1"/>
      <p:bldP spid="101" grpId="1" animBg="1"/>
      <p:bldP spid="105" grpId="0" animBg="1"/>
      <p:bldP spid="105" grpId="1" animBg="1"/>
      <p:bldP spid="107" grpId="0" animBg="1"/>
      <p:bldP spid="107" grpId="1" animBg="1"/>
      <p:bldP spid="126" grpId="0" animBg="1"/>
      <p:bldP spid="126" grpId="1" animBg="1"/>
      <p:bldP spid="127" grpId="0" animBg="1"/>
      <p:bldP spid="127" grpId="1" animBg="1"/>
      <p:bldP spid="128" grpId="0" animBg="1"/>
      <p:bldP spid="128" grpId="1" animBg="1"/>
      <p:bldP spid="130" grpId="0" animBg="1"/>
      <p:bldP spid="130" grpId="1" animBg="1"/>
      <p:bldP spid="131" grpId="0" animBg="1"/>
      <p:bldP spid="131" grpId="1" animBg="1"/>
      <p:bldP spid="133" grpId="0" animBg="1"/>
      <p:bldP spid="133" grpId="1" animBg="1"/>
      <p:bldP spid="135" grpId="0" animBg="1"/>
      <p:bldP spid="135" grpId="1" animBg="1"/>
      <p:bldP spid="138" grpId="0" animBg="1"/>
      <p:bldP spid="138" grpId="1" animBg="1"/>
      <p:bldP spid="141" grpId="0" animBg="1"/>
      <p:bldP spid="141" grpId="1" animBg="1"/>
      <p:bldP spid="143" grpId="0" animBg="1"/>
      <p:bldP spid="143" grpId="1" animBg="1"/>
      <p:bldP spid="144" grpId="0" animBg="1"/>
      <p:bldP spid="144" grpId="1" animBg="1"/>
      <p:bldP spid="145" grpId="0" animBg="1"/>
      <p:bldP spid="145" grpId="1" animBg="1"/>
      <p:bldP spid="146" grpId="0" animBg="1"/>
      <p:bldP spid="146" grpId="1" animBg="1"/>
      <p:bldP spid="147" grpId="0" animBg="1"/>
      <p:bldP spid="147" grpId="1" animBg="1"/>
      <p:bldP spid="149" grpId="0" animBg="1"/>
      <p:bldP spid="149" grpId="1" animBg="1"/>
      <p:bldP spid="150" grpId="0" animBg="1"/>
      <p:bldP spid="150" grpId="1" animBg="1"/>
      <p:bldP spid="151" grpId="0" animBg="1"/>
      <p:bldP spid="151" grpId="1" animBg="1"/>
      <p:bldP spid="154" grpId="0" animBg="1"/>
      <p:bldP spid="154" grpId="1" animBg="1"/>
      <p:bldP spid="156" grpId="0" animBg="1"/>
      <p:bldP spid="156" grpId="1" animBg="1"/>
      <p:bldP spid="158" grpId="0" animBg="1"/>
      <p:bldP spid="158" grpId="1" animBg="1"/>
      <p:bldP spid="160" grpId="0" animBg="1"/>
      <p:bldP spid="160" grpId="1" animBg="1"/>
      <p:bldP spid="162" grpId="0" animBg="1"/>
      <p:bldP spid="162" grpId="1" animBg="1"/>
      <p:bldP spid="164" grpId="0" animBg="1"/>
      <p:bldP spid="164" grpId="1" animBg="1"/>
      <p:bldP spid="166" grpId="0" animBg="1"/>
      <p:bldP spid="166" grpId="1" animBg="1"/>
      <p:bldP spid="168" grpId="0" animBg="1"/>
      <p:bldP spid="168" grpId="1" animBg="1"/>
      <p:bldP spid="171" grpId="0" animBg="1"/>
      <p:bldP spid="171" grpId="1" animBg="1"/>
      <p:bldP spid="172" grpId="0" animBg="1"/>
      <p:bldP spid="172" grpId="1" animBg="1"/>
      <p:bldP spid="174" grpId="0" animBg="1"/>
      <p:bldP spid="174" grpId="1" animBg="1"/>
      <p:bldP spid="175" grpId="0" animBg="1"/>
      <p:bldP spid="175" grpId="1" animBg="1"/>
      <p:bldP spid="176" grpId="0" animBg="1"/>
      <p:bldP spid="176" grpId="1" animBg="1"/>
      <p:bldP spid="177" grpId="0" animBg="1"/>
      <p:bldP spid="177" grpId="1" animBg="1"/>
      <p:bldP spid="178" grpId="0" animBg="1"/>
      <p:bldP spid="178" grpId="1" animBg="1"/>
      <p:bldP spid="179" grpId="0" animBg="1"/>
      <p:bldP spid="179" grpId="1" animBg="1"/>
      <p:bldP spid="181" grpId="0" animBg="1"/>
      <p:bldP spid="181" grpId="1" animBg="1"/>
      <p:bldP spid="183" grpId="0" animBg="1"/>
      <p:bldP spid="183" grpId="1" animBg="1"/>
      <p:bldP spid="185" grpId="0" animBg="1"/>
      <p:bldP spid="185" grpId="1" animBg="1"/>
      <p:bldP spid="187" grpId="0" animBg="1"/>
      <p:bldP spid="187" grpId="1" animBg="1"/>
      <p:bldP spid="189" grpId="0" animBg="1"/>
      <p:bldP spid="189" grpId="1" animBg="1"/>
      <p:bldP spid="193" grpId="0" animBg="1"/>
      <p:bldP spid="193" grpId="1" animBg="1"/>
      <p:bldP spid="195" grpId="0" animBg="1"/>
      <p:bldP spid="195" grpId="1" animBg="1"/>
      <p:bldP spid="196" grpId="0" animBg="1"/>
      <p:bldP spid="196" grpId="1" animBg="1"/>
      <p:bldP spid="198" grpId="0" animBg="1"/>
      <p:bldP spid="198" grpId="1" animBg="1"/>
      <p:bldP spid="199" grpId="0" animBg="1"/>
      <p:bldP spid="199" grpId="1" animBg="1"/>
      <p:bldP spid="200" grpId="0" animBg="1"/>
      <p:bldP spid="200" grpId="1" animBg="1"/>
      <p:bldP spid="201" grpId="0" animBg="1"/>
      <p:bldP spid="201" grpId="1" animBg="1"/>
      <p:bldP spid="202" grpId="0" animBg="1"/>
      <p:bldP spid="202" grpId="1" animBg="1"/>
      <p:bldP spid="204" grpId="0" animBg="1"/>
      <p:bldP spid="204" grpId="1" animBg="1"/>
      <p:bldP spid="205" grpId="0" animBg="1"/>
      <p:bldP spid="205" grpId="1" animBg="1"/>
      <p:bldP spid="206" grpId="0" animBg="1"/>
      <p:bldP spid="206" grpId="1" animBg="1"/>
      <p:bldP spid="207" grpId="0" animBg="1"/>
      <p:bldP spid="207" grpId="1" animBg="1"/>
      <p:bldP spid="208" grpId="0" animBg="1"/>
      <p:bldP spid="208" grpId="1" animBg="1"/>
      <p:bldP spid="209" grpId="0" animBg="1"/>
      <p:bldP spid="209" grpId="1" animBg="1"/>
      <p:bldP spid="210" grpId="0" animBg="1"/>
      <p:bldP spid="210" grpId="1" animBg="1"/>
      <p:bldP spid="211" grpId="0" animBg="1"/>
      <p:bldP spid="211" grpId="1" animBg="1"/>
      <p:bldP spid="212" grpId="0" animBg="1"/>
      <p:bldP spid="212" grpId="1" animBg="1"/>
      <p:bldP spid="213" grpId="0" animBg="1"/>
      <p:bldP spid="213" grpId="1" animBg="1"/>
      <p:bldP spid="216" grpId="0" animBg="1"/>
      <p:bldP spid="216" grpId="1" animBg="1"/>
      <p:bldP spid="217" grpId="0" animBg="1"/>
      <p:bldP spid="217" grpId="1" animBg="1"/>
      <p:bldP spid="219" grpId="0" animBg="1"/>
      <p:bldP spid="219" grpId="1" animBg="1"/>
      <p:bldP spid="220" grpId="0" animBg="1"/>
      <p:bldP spid="220" grpId="1" animBg="1"/>
      <p:bldP spid="222" grpId="0" animBg="1"/>
      <p:bldP spid="222" grpId="1" animBg="1"/>
      <p:bldP spid="224" grpId="0" animBg="1"/>
      <p:bldP spid="224" grpId="1" animBg="1"/>
      <p:bldP spid="226" grpId="0" animBg="1"/>
      <p:bldP spid="226" grpId="1" animBg="1"/>
      <p:bldP spid="228" grpId="0" animBg="1"/>
      <p:bldP spid="228" grpId="1" animBg="1"/>
      <p:bldP spid="230" grpId="0" animBg="1"/>
      <p:bldP spid="230" grpId="1" animBg="1"/>
      <p:bldP spid="232" grpId="0" animBg="1"/>
      <p:bldP spid="232" grpId="1" animBg="1"/>
      <p:bldP spid="233" grpId="0" animBg="1"/>
      <p:bldP spid="233" grpId="1" animBg="1"/>
      <p:bldP spid="235" grpId="0" animBg="1"/>
      <p:bldP spid="235" grpId="1" animBg="1"/>
      <p:bldP spid="236" grpId="0" animBg="1"/>
      <p:bldP spid="236" grpId="1" animBg="1"/>
      <p:bldP spid="240" grpId="0" animBg="1"/>
      <p:bldP spid="240" grpId="1" animBg="1"/>
      <p:bldP spid="241" grpId="0" animBg="1"/>
      <p:bldP spid="241" grpId="1" animBg="1"/>
      <p:bldP spid="244" grpId="0" animBg="1"/>
      <p:bldP spid="244" grpId="1" animBg="1"/>
      <p:bldP spid="245" grpId="0" animBg="1"/>
      <p:bldP spid="245" grpId="1" animBg="1"/>
      <p:bldP spid="246" grpId="0" animBg="1"/>
      <p:bldP spid="246" grpId="1" animBg="1"/>
      <p:bldP spid="247" grpId="0" animBg="1"/>
      <p:bldP spid="247" grpId="1" animBg="1"/>
      <p:bldP spid="248" grpId="0" animBg="1"/>
      <p:bldP spid="248" grpId="1" animBg="1"/>
      <p:bldP spid="250" grpId="0" animBg="1"/>
      <p:bldP spid="250" grpId="1" animBg="1"/>
      <p:bldP spid="251" grpId="0" animBg="1"/>
      <p:bldP spid="251" grpId="1" animBg="1"/>
      <p:bldP spid="252" grpId="0" animBg="1"/>
      <p:bldP spid="252" grpId="1" animBg="1"/>
      <p:bldP spid="254" grpId="0" animBg="1"/>
      <p:bldP spid="254" grpId="1" animBg="1"/>
      <p:bldP spid="255" grpId="0" animBg="1"/>
      <p:bldP spid="255" grpId="1" animBg="1"/>
      <p:bldP spid="256" grpId="0" animBg="1"/>
      <p:bldP spid="256" grpId="1" animBg="1"/>
      <p:bldP spid="257" grpId="0" animBg="1"/>
      <p:bldP spid="257" grpId="1" animBg="1"/>
      <p:bldP spid="258" grpId="0" animBg="1"/>
      <p:bldP spid="258" grpId="1" animBg="1"/>
      <p:bldP spid="259" grpId="0" animBg="1"/>
      <p:bldP spid="259" grpId="1" animBg="1"/>
      <p:bldP spid="260" grpId="0" animBg="1"/>
      <p:bldP spid="260" grpId="1" animBg="1"/>
      <p:bldP spid="261" grpId="0" animBg="1"/>
      <p:bldP spid="261" grpId="1" animBg="1"/>
      <p:bldP spid="262" grpId="0" animBg="1"/>
      <p:bldP spid="262" grpId="1" animBg="1"/>
      <p:bldP spid="264" grpId="0" animBg="1"/>
      <p:bldP spid="264" grpId="1" animBg="1"/>
      <p:bldP spid="266" grpId="0" animBg="1"/>
      <p:bldP spid="266" grpId="1" animBg="1"/>
      <p:bldP spid="3" grpId="0" animBg="1"/>
      <p:bldP spid="3" grpId="1" animBg="1"/>
      <p:bldP spid="142" grpId="0" animBg="1"/>
      <p:bldP spid="142" grpId="1" animBg="1"/>
      <p:bldP spid="4" grpId="0" animBg="1"/>
      <p:bldP spid="4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487CEA-7875-4327-875F-CA3B32E800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28C0C-F774-4270-99CB-314B07EBFBE7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7745B92C-4D89-4324-B52D-E1F5F627B7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</Words>
  <Application>Microsoft Office PowerPoint</Application>
  <PresentationFormat>Widescreen</PresentationFormat>
  <Paragraphs>31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Century Gothic</vt:lpstr>
      <vt:lpstr>Garamond</vt:lpstr>
      <vt:lpstr>SavonVTI</vt:lpstr>
      <vt:lpstr>Behavioural  Factors  (SFIA v7)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2020-08-23T13:46:39Z</dcterms:created>
  <dcterms:modified xsi:type="dcterms:W3CDTF">2020-09-15T08:09:08Z</dcterms:modified>
</cp:coreProperties>
</file>